
<file path=[Content_Types].xml><?xml version="1.0" encoding="utf-8"?>
<Types xmlns="http://schemas.openxmlformats.org/package/2006/content-types">
  <Default Extension="webm" ContentType="video/webm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21-Aug-19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7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21-Aug-19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1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21-Aug-19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7103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21-Aug-19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13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21-Aug-19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817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21-Aug-19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35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21-Aug-19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08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21-Aug-19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92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21-Aug-19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60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21-Aug-19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87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21-Aug-19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53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21-Aug-19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34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21-Aug-19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36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21-Aug-19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21-Aug-19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5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21-Aug-19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61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7C3F8-9009-48AC-8E80-A837FFA17920}" type="datetimeFigureOut">
              <a:rPr lang="en-US" smtClean="0"/>
              <a:t>21-Aug-19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7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webm"/><Relationship Id="rId1" Type="http://schemas.microsoft.com/office/2007/relationships/media" Target="../media/media1.webm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2.webm"/><Relationship Id="rId1" Type="http://schemas.microsoft.com/office/2007/relationships/media" Target="../media/media2.webm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7047"/>
            <a:ext cx="12192000" cy="8591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71820" y="3361267"/>
            <a:ext cx="7766936" cy="1755203"/>
          </a:xfrm>
          <a:solidFill>
            <a:schemeClr val="accent1">
              <a:lumMod val="20000"/>
              <a:lumOff val="80000"/>
              <a:alpha val="68000"/>
            </a:schemeClr>
          </a:solidFill>
        </p:spPr>
        <p:txBody>
          <a:bodyPr/>
          <a:lstStyle/>
          <a:p>
            <a:pPr algn="l"/>
            <a:r>
              <a:rPr lang="en-US" sz="6000" b="1" dirty="0">
                <a:solidFill>
                  <a:schemeClr val="tx1"/>
                </a:solidFill>
              </a:rPr>
              <a:t/>
            </a:r>
            <a:br>
              <a:rPr lang="en-US" sz="6000" b="1" dirty="0">
                <a:solidFill>
                  <a:schemeClr val="tx1"/>
                </a:solidFill>
              </a:rPr>
            </a:br>
            <a:r>
              <a:rPr lang="en-US" sz="6000" b="1" dirty="0">
                <a:solidFill>
                  <a:schemeClr val="tx1"/>
                </a:solidFill>
              </a:rPr>
              <a:t>Sliding Filament Mechanism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53787" y="5761101"/>
            <a:ext cx="7766936" cy="1096899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solidFill>
                  <a:schemeClr val="tx1"/>
                </a:solidFill>
              </a:rPr>
              <a:t>T. Rick</a:t>
            </a:r>
          </a:p>
        </p:txBody>
      </p:sp>
    </p:spTree>
    <p:extLst>
      <p:ext uri="{BB962C8B-B14F-4D97-AF65-F5344CB8AC3E}">
        <p14:creationId xmlns:p14="http://schemas.microsoft.com/office/powerpoint/2010/main" val="429124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8B1A-72A8-48D7-8D4C-3E87CBBD3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88515-DAF2-4E11-A9FD-4C23A8DCB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/>
              <a:t>Describe the </a:t>
            </a:r>
            <a:r>
              <a:rPr lang="en-US" dirty="0" smtClean="0"/>
              <a:t>sliding filament </a:t>
            </a:r>
            <a:r>
              <a:rPr lang="en-US" dirty="0"/>
              <a:t>m</a:t>
            </a:r>
            <a:r>
              <a:rPr lang="en-US" dirty="0" smtClean="0"/>
              <a:t>echanism of muscle contraction.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Describe some of the body’s muscle impairments.</a:t>
            </a:r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360890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F1962-D3DB-4E1A-94F6-9583E6984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Sliding Filament Mechanism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151DC-BE58-4415-BE98-54BFA005479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nerve impulse causes depolarization of a muscle fiber, and this electrical change enables the myosin filaments to pull the actin filaments toward the center of the sarcomere, making the sarcomere shorter.</a:t>
            </a:r>
            <a:endParaRPr lang="en-150" dirty="0"/>
          </a:p>
        </p:txBody>
      </p:sp>
      <p:pic>
        <p:nvPicPr>
          <p:cNvPr id="5" name="FrenchOrderlyAstrangiacoral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89524" y="1770436"/>
            <a:ext cx="6282287" cy="4516288"/>
          </a:xfrm>
        </p:spPr>
      </p:pic>
    </p:spTree>
    <p:extLst>
      <p:ext uri="{BB962C8B-B14F-4D97-AF65-F5344CB8AC3E}">
        <p14:creationId xmlns:p14="http://schemas.microsoft.com/office/powerpoint/2010/main" val="188118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Acetylcholine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 typeface="+mj-lt"/>
              <a:buAutoNum type="arabicPeriod"/>
            </a:pPr>
            <a:r>
              <a:rPr lang="en-US" dirty="0" smtClean="0"/>
              <a:t>A nerve impulse arrives at the axon terminal; acetylcholine is released and diffuses across the synapse.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Acetylcholine makes the sarcolemma more permeable to Sodium ions, which rush into the cell.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The Sarcolemma depolarizes, becoming negative outside and positive inside.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All of the sarcomeres in a muscle fiber shorten – the entire muscle fiber contract.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B0FD14E1-8D11-44C3-BAAB-1DD5100CB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312" y="-914329"/>
            <a:ext cx="6873688" cy="1123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06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Depolarization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 smtClean="0"/>
              <a:t>Depolarization stimulates the release of Calcium ions from the sarcoplasmic reticulum. Calcium ions bond to the troponin-tropomyosin complex. Which shift away from the actin filaments.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Myosin splits ATP to release its energy; bridges on the myosin attach to the actin filaments and pull them toward the center of the sarcomere, thus making the sarcomere shorter.</a:t>
            </a:r>
            <a:endParaRPr lang="en-US" dirty="0"/>
          </a:p>
        </p:txBody>
      </p:sp>
      <p:pic>
        <p:nvPicPr>
          <p:cNvPr id="5" name="LightUnitedAngelwingmussel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89351" y="2036618"/>
            <a:ext cx="6504325" cy="3740727"/>
          </a:xfrm>
        </p:spPr>
      </p:pic>
    </p:spTree>
    <p:extLst>
      <p:ext uri="{BB962C8B-B14F-4D97-AF65-F5344CB8AC3E}">
        <p14:creationId xmlns:p14="http://schemas.microsoft.com/office/powerpoint/2010/main" val="88188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epolarization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Sarcolemma repolarizes: Potassium ions leave the cell, restoring a positive charge outside and a negative charge inside. The pumps return Sodium ions outside and Potassium ions inside.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B05EE964-C358-4C68-9E93-B589FE3B2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507" y="-3859572"/>
            <a:ext cx="7363118" cy="1204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2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Cholinesterase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Cholinesterase</a:t>
            </a:r>
            <a:r>
              <a:rPr lang="en-US" dirty="0" smtClean="0"/>
              <a:t> in the sarcolemma inactivates acetylcholine.</a:t>
            </a:r>
          </a:p>
          <a:p>
            <a:r>
              <a:rPr lang="en-US" dirty="0" smtClean="0"/>
              <a:t>Subsequent nerve impulses will prolong contraction (more acetylcholine is released).</a:t>
            </a:r>
          </a:p>
          <a:p>
            <a:r>
              <a:rPr lang="en-US" dirty="0" smtClean="0"/>
              <a:t>When there are no further impulses, the muscle fiber will relax and return to its original state.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2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Tetanus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single muscle fiber contraction in response to a single nerve impulse is </a:t>
            </a:r>
            <a:r>
              <a:rPr lang="en-US" dirty="0"/>
              <a:t>called a </a:t>
            </a:r>
            <a:r>
              <a:rPr lang="en-US" dirty="0" smtClean="0"/>
              <a:t>twitch.</a:t>
            </a:r>
          </a:p>
          <a:p>
            <a:r>
              <a:rPr lang="en-US" dirty="0" smtClean="0"/>
              <a:t>Nerve impulses arrive in a continuous stream and produce a sustained contraction called a tetanus.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4" y="2078182"/>
            <a:ext cx="5100689" cy="3430213"/>
          </a:xfrm>
        </p:spPr>
      </p:pic>
    </p:spTree>
    <p:extLst>
      <p:ext uri="{BB962C8B-B14F-4D97-AF65-F5344CB8AC3E}">
        <p14:creationId xmlns:p14="http://schemas.microsoft.com/office/powerpoint/2010/main" val="224001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Impairment of muscle contraction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Loss of nerve impulses to muscle fibers, which occur when nerves or the spinal cord are severed.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stroke</a:t>
            </a:r>
            <a:r>
              <a:rPr lang="en-US" dirty="0" smtClean="0"/>
              <a:t> occurs in the frontal lobes of the cerebrum. </a:t>
            </a:r>
          </a:p>
          <a:p>
            <a:r>
              <a:rPr lang="en-US" dirty="0" smtClean="0"/>
              <a:t>Without nerve impulses, skeletal muscles become </a:t>
            </a:r>
            <a:r>
              <a:rPr lang="en-US" b="1" dirty="0" smtClean="0"/>
              <a:t>paralyzed</a:t>
            </a:r>
            <a:r>
              <a:rPr lang="en-US" dirty="0" smtClean="0"/>
              <a:t>, unable to contract.</a:t>
            </a:r>
          </a:p>
          <a:p>
            <a:r>
              <a:rPr lang="en-US" dirty="0" smtClean="0"/>
              <a:t>Paralyzed muscles eventually </a:t>
            </a:r>
            <a:r>
              <a:rPr lang="en-US" b="1" dirty="0" smtClean="0"/>
              <a:t>atrophy</a:t>
            </a:r>
            <a:r>
              <a:rPr lang="en-US" dirty="0" smtClean="0"/>
              <a:t>; becoming smaller from lack of use.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923953"/>
            <a:ext cx="4184650" cy="2354706"/>
          </a:xfrm>
        </p:spPr>
      </p:pic>
    </p:spTree>
    <p:extLst>
      <p:ext uri="{BB962C8B-B14F-4D97-AF65-F5344CB8AC3E}">
        <p14:creationId xmlns:p14="http://schemas.microsoft.com/office/powerpoint/2010/main" val="404864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605</TotalTime>
  <Words>349</Words>
  <Application>Microsoft Office PowerPoint</Application>
  <PresentationFormat>Widescreen</PresentationFormat>
  <Paragraphs>29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</vt:lpstr>
      <vt:lpstr> Sliding Filament Mechanism</vt:lpstr>
      <vt:lpstr>Objectives</vt:lpstr>
      <vt:lpstr>The Sliding Filament Mechanism</vt:lpstr>
      <vt:lpstr>Acetylcholine</vt:lpstr>
      <vt:lpstr>Depolarization</vt:lpstr>
      <vt:lpstr>Repolarization </vt:lpstr>
      <vt:lpstr>Cholinesterase</vt:lpstr>
      <vt:lpstr>Tetanus</vt:lpstr>
      <vt:lpstr>Impairment of muscle contraction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41</cp:revision>
  <dcterms:created xsi:type="dcterms:W3CDTF">2019-05-10T00:55:28Z</dcterms:created>
  <dcterms:modified xsi:type="dcterms:W3CDTF">2019-08-21T04:31:30Z</dcterms:modified>
</cp:coreProperties>
</file>