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440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662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52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0558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41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1542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628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143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700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769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8083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6273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982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5139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8548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8331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408E-0C19-4F77-B78A-7A9643538B46}" type="datetimeFigureOut">
              <a:rPr lang="en-150" smtClean="0"/>
              <a:t>05/22/2019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27365-214F-424F-8ADE-2C438F14822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629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687A5-8920-4C40-A67E-3A4EE181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-823261"/>
            <a:ext cx="12763500" cy="8504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A7CBB-7A46-4092-98FA-9BE4D2157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to Ecology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67A6-B206-4B72-99EF-0C98FA86E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016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522C-69B5-4E0F-ACE3-5903DABB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Organization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031-257B-4DD7-A517-16988D3FE0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Organism</a:t>
            </a:r>
          </a:p>
          <a:p>
            <a:pPr>
              <a:buFont typeface="+mj-lt"/>
              <a:buAutoNum type="arabicPeriod"/>
            </a:pPr>
            <a:r>
              <a:rPr lang="en-US" dirty="0"/>
              <a:t>Population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Community</a:t>
            </a:r>
          </a:p>
          <a:p>
            <a:pPr>
              <a:buFont typeface="+mj-lt"/>
              <a:buAutoNum type="arabicPeriod"/>
            </a:pPr>
            <a:r>
              <a:rPr lang="en-US" dirty="0"/>
              <a:t>Ecosystem</a:t>
            </a:r>
          </a:p>
          <a:p>
            <a:pPr>
              <a:buFont typeface="+mj-lt"/>
              <a:buAutoNum type="arabicPeriod"/>
            </a:pPr>
            <a:r>
              <a:rPr lang="en-US" dirty="0"/>
              <a:t>Biosphere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24BB02-100C-42A7-91F6-D67D41EB1D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6" y="1270000"/>
            <a:ext cx="6205876" cy="4480852"/>
          </a:xfrm>
        </p:spPr>
      </p:pic>
    </p:spTree>
    <p:extLst>
      <p:ext uri="{BB962C8B-B14F-4D97-AF65-F5344CB8AC3E}">
        <p14:creationId xmlns:p14="http://schemas.microsoft.com/office/powerpoint/2010/main" val="23310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2218-88FB-467D-BE83-787FF4DA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1D56-4A31-4FF4-AB29-12CADF438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smallest level of organization is the organism.</a:t>
            </a:r>
          </a:p>
          <a:p>
            <a:r>
              <a:rPr lang="en-US" dirty="0"/>
              <a:t>An </a:t>
            </a:r>
            <a:r>
              <a:rPr lang="en-US" b="1" dirty="0"/>
              <a:t>organism</a:t>
            </a:r>
            <a:r>
              <a:rPr lang="en-US" dirty="0"/>
              <a:t> is an individual living thing.</a:t>
            </a:r>
          </a:p>
          <a:p>
            <a:r>
              <a:rPr lang="en-US" dirty="0"/>
              <a:t>A living thing can be a single or multi-cellular organism.</a:t>
            </a:r>
          </a:p>
          <a:p>
            <a:pPr marL="0" indent="0">
              <a:buNone/>
            </a:pP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84E2FF-25D3-4F2F-A8BB-D493999FE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22" y="2160588"/>
            <a:ext cx="6146269" cy="3687761"/>
          </a:xfrm>
        </p:spPr>
      </p:pic>
    </p:spTree>
    <p:extLst>
      <p:ext uri="{BB962C8B-B14F-4D97-AF65-F5344CB8AC3E}">
        <p14:creationId xmlns:p14="http://schemas.microsoft.com/office/powerpoint/2010/main" val="370503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B9C-C11F-4A78-BE44-62C8D4BC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9D7E-387A-40C0-B407-1831F7ADE1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group of individuals that belong in the same species and live in the same area at the same time is called a </a:t>
            </a:r>
            <a:r>
              <a:rPr lang="en-US" b="1" dirty="0"/>
              <a:t>population</a:t>
            </a:r>
            <a:r>
              <a:rPr lang="en-US" dirty="0"/>
              <a:t>.</a:t>
            </a:r>
          </a:p>
          <a:p>
            <a:r>
              <a:rPr lang="en-US" b="1" dirty="0"/>
              <a:t>Species</a:t>
            </a:r>
            <a:r>
              <a:rPr lang="en-US" dirty="0"/>
              <a:t> is a group of similar organisms that can mate and reproduce fertile offspring.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305D7D-AB33-4E2F-A963-32190425A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35" y="2160589"/>
            <a:ext cx="5688727" cy="3192461"/>
          </a:xfrm>
        </p:spPr>
      </p:pic>
    </p:spTree>
    <p:extLst>
      <p:ext uri="{BB962C8B-B14F-4D97-AF65-F5344CB8AC3E}">
        <p14:creationId xmlns:p14="http://schemas.microsoft.com/office/powerpoint/2010/main" val="148562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465-2CE6-493E-AD4D-349ADC04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A9F8-D9E4-4E6A-BFE4-1778979235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community</a:t>
            </a:r>
            <a:r>
              <a:rPr lang="en-US" dirty="0"/>
              <a:t> is </a:t>
            </a:r>
            <a:r>
              <a:rPr lang="en-US" u="sng" dirty="0"/>
              <a:t>all</a:t>
            </a:r>
            <a:r>
              <a:rPr lang="en-US" dirty="0"/>
              <a:t> the populations of all the different species that live together in a particular area.</a:t>
            </a:r>
          </a:p>
          <a:p>
            <a:r>
              <a:rPr lang="en-US" dirty="0"/>
              <a:t>A community </a:t>
            </a:r>
            <a:r>
              <a:rPr lang="en-US" u="sng" dirty="0"/>
              <a:t>only</a:t>
            </a:r>
            <a:r>
              <a:rPr lang="en-US" dirty="0"/>
              <a:t> includes species or organisms. Nonliving factors are not included.</a:t>
            </a:r>
          </a:p>
          <a:p>
            <a:r>
              <a:rPr lang="en-US" dirty="0"/>
              <a:t>A community is very complex and may contain thousands of species.  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7E4547-43DA-41F8-9EFE-A9A876CBB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8"/>
            <a:ext cx="6557035" cy="3421061"/>
          </a:xfrm>
        </p:spPr>
      </p:pic>
    </p:spTree>
    <p:extLst>
      <p:ext uri="{BB962C8B-B14F-4D97-AF65-F5344CB8AC3E}">
        <p14:creationId xmlns:p14="http://schemas.microsoft.com/office/powerpoint/2010/main" val="22936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8B1F-0DD8-4FF6-9491-EBB2B84E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D9D1-BBB3-4D71-98C0-6D934031DD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ecosystem</a:t>
            </a:r>
            <a:r>
              <a:rPr lang="en-US" dirty="0"/>
              <a:t> includes all the organisms and nonliving  environment found in a particular place.</a:t>
            </a:r>
          </a:p>
          <a:p>
            <a:r>
              <a:rPr lang="en-US" dirty="0"/>
              <a:t>Organisms interact in a way that affects their survival. </a:t>
            </a:r>
          </a:p>
          <a:p>
            <a:r>
              <a:rPr lang="en-US" dirty="0"/>
              <a:t>An ecosystem also includes the nonliving aspects (physical and chemical) that influences its inhabitants. </a:t>
            </a:r>
            <a:endParaRPr lang="en-15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8F9A54-8063-4ADE-BE82-16D6A7450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90"/>
            <a:ext cx="6548645" cy="3992560"/>
          </a:xfrm>
        </p:spPr>
      </p:pic>
    </p:spTree>
    <p:extLst>
      <p:ext uri="{BB962C8B-B14F-4D97-AF65-F5344CB8AC3E}">
        <p14:creationId xmlns:p14="http://schemas.microsoft.com/office/powerpoint/2010/main" val="355955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CF2D-3A64-4713-B80B-8C75C74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Biosphere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C31E7-B28A-4B27-AB48-3993D7E0C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Biosphere</a:t>
            </a:r>
            <a:r>
              <a:rPr lang="en-US" dirty="0"/>
              <a:t> includes all layers where organisms live. It includes the air, water, and earth.</a:t>
            </a:r>
          </a:p>
          <a:p>
            <a:r>
              <a:rPr lang="en-US" dirty="0"/>
              <a:t>The biosphere connects many ecosystems to each other.</a:t>
            </a:r>
          </a:p>
          <a:p>
            <a:r>
              <a:rPr lang="en-US" dirty="0"/>
              <a:t>The most famous example of a biosphere is our planet Earth.</a:t>
            </a:r>
            <a:endParaRPr lang="en-15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EA70EC-D5C9-4A90-93A7-CDD6AE372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4" y="2160588"/>
            <a:ext cx="5433080" cy="3880771"/>
          </a:xfrm>
        </p:spPr>
      </p:pic>
    </p:spTree>
    <p:extLst>
      <p:ext uri="{BB962C8B-B14F-4D97-AF65-F5344CB8AC3E}">
        <p14:creationId xmlns:p14="http://schemas.microsoft.com/office/powerpoint/2010/main" val="76746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1C5F-1DAE-4DEE-BE82-E7A1898D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</a:t>
            </a:r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14CA8-571A-4DEF-9ADE-31EA3886C9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Ecology</a:t>
            </a:r>
            <a:r>
              <a:rPr lang="en-US" dirty="0"/>
              <a:t> is the study of the </a:t>
            </a:r>
            <a:r>
              <a:rPr lang="en-US" u="sng" dirty="0"/>
              <a:t>interactions</a:t>
            </a:r>
            <a:r>
              <a:rPr lang="en-US" dirty="0"/>
              <a:t> between organisms and the living and nonliving components of their environment.</a:t>
            </a:r>
          </a:p>
          <a:p>
            <a:r>
              <a:rPr lang="en-US" dirty="0"/>
              <a:t>Each organism depends on some way on other living and nonliving things in its environment. </a:t>
            </a:r>
          </a:p>
          <a:p>
            <a:r>
              <a:rPr lang="en-US" dirty="0"/>
              <a:t>Ecology is a broad science that involves collecting information about organisms and their environments, observing and measuring interactions, looking for patterns, and seeking to explain these patterns.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B87B22-5BD2-4FEF-BDC8-00D1E9405C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2160589"/>
            <a:ext cx="5818317" cy="3880772"/>
          </a:xfrm>
        </p:spPr>
      </p:pic>
    </p:spTree>
    <p:extLst>
      <p:ext uri="{BB962C8B-B14F-4D97-AF65-F5344CB8AC3E}">
        <p14:creationId xmlns:p14="http://schemas.microsoft.com/office/powerpoint/2010/main" val="42200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520B-4E62-4A7A-9CF3-DFE7B276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76DB19-9F43-4940-A870-3199948C8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4851795" cy="323453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58ADC3-A29C-426C-BD2F-331A89CE5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6358"/>
            <a:ext cx="5178425" cy="3883818"/>
          </a:xfrm>
        </p:spPr>
      </p:pic>
    </p:spTree>
    <p:extLst>
      <p:ext uri="{BB962C8B-B14F-4D97-AF65-F5344CB8AC3E}">
        <p14:creationId xmlns:p14="http://schemas.microsoft.com/office/powerpoint/2010/main" val="172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F88E-79E9-4D55-BEEB-C8533B0C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9214-53B7-45C6-AE69-7F50F21E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 of hunter-gatherers</a:t>
            </a:r>
            <a:endParaRPr lang="en-1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09366-EB5D-49BE-BDA4-47987C1E5A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9155029" cy="60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0C3703-EB3D-4024-A760-E862A0C8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910D45-4BC9-4F4B-A846-D894B67A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62100"/>
            <a:ext cx="10392252" cy="4330104"/>
          </a:xfrm>
        </p:spPr>
      </p:pic>
    </p:spTree>
    <p:extLst>
      <p:ext uri="{BB962C8B-B14F-4D97-AF65-F5344CB8AC3E}">
        <p14:creationId xmlns:p14="http://schemas.microsoft.com/office/powerpoint/2010/main" val="2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1B60A-F946-4590-A864-221B87A6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Key Theme in Ecology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5E10DB-3BE0-461E-8E30-336099FD40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organisms interact with other organisms in their surroundings and with the nonliving portion of their environment.</a:t>
            </a:r>
          </a:p>
          <a:p>
            <a:r>
              <a:rPr lang="en-US" dirty="0"/>
              <a:t>Scientists refer to this as </a:t>
            </a:r>
            <a:r>
              <a:rPr lang="en-US" b="1" dirty="0"/>
              <a:t>interdependence</a:t>
            </a:r>
            <a:r>
              <a:rPr lang="en-US" dirty="0"/>
              <a:t>.</a:t>
            </a:r>
            <a:endParaRPr lang="en-150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AACEC97-11A9-4D9F-82DA-38904A515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9"/>
            <a:ext cx="4592840" cy="3880772"/>
          </a:xfrm>
        </p:spPr>
      </p:pic>
    </p:spTree>
    <p:extLst>
      <p:ext uri="{BB962C8B-B14F-4D97-AF65-F5344CB8AC3E}">
        <p14:creationId xmlns:p14="http://schemas.microsoft.com/office/powerpoint/2010/main" val="34047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C6CFB-BB43-4F97-AE89-5F479C14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2F0694-46A4-42B1-99DB-1740CC930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3" y="601478"/>
            <a:ext cx="8596667" cy="5440548"/>
          </a:xfrm>
        </p:spPr>
      </p:pic>
    </p:spTree>
    <p:extLst>
      <p:ext uri="{BB962C8B-B14F-4D97-AF65-F5344CB8AC3E}">
        <p14:creationId xmlns:p14="http://schemas.microsoft.com/office/powerpoint/2010/main" val="11862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6816A-E7FD-4708-B4F4-006AAD69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Interdependence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DF9D48-4A3E-49B6-AC99-6C8E29E22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 change in the environment can spread through the network of interactions and affect organisms that appear far removed from that change.</a:t>
            </a:r>
            <a:endParaRPr lang="en-15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B132E0-17E5-4C56-BF15-4A527EDDE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9"/>
            <a:ext cx="4389137" cy="3708651"/>
          </a:xfrm>
        </p:spPr>
      </p:pic>
    </p:spTree>
    <p:extLst>
      <p:ext uri="{BB962C8B-B14F-4D97-AF65-F5344CB8AC3E}">
        <p14:creationId xmlns:p14="http://schemas.microsoft.com/office/powerpoint/2010/main" val="7745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B652-FE80-4961-A131-43E9EE69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Models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AB89-B8D0-479C-B1BD-831F31BC5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Ecology is extremely complex and difficult to study.</a:t>
            </a:r>
          </a:p>
          <a:p>
            <a:r>
              <a:rPr lang="en-US" dirty="0"/>
              <a:t>Ecologists deal with the complexity by using </a:t>
            </a:r>
            <a:r>
              <a:rPr lang="en-US" b="1" dirty="0"/>
              <a:t>Ecological Models </a:t>
            </a:r>
            <a:r>
              <a:rPr lang="en-US" dirty="0"/>
              <a:t>to represent or describe the components of an ecological system. </a:t>
            </a:r>
          </a:p>
          <a:p>
            <a:r>
              <a:rPr lang="en-US" dirty="0"/>
              <a:t>A model may be physical, conceptual, or mathematical.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6A5A1B-BF09-4E17-A8D7-69D7D1B80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800314"/>
            <a:ext cx="5286375" cy="3808301"/>
          </a:xfrm>
        </p:spPr>
      </p:pic>
    </p:spTree>
    <p:extLst>
      <p:ext uri="{BB962C8B-B14F-4D97-AF65-F5344CB8AC3E}">
        <p14:creationId xmlns:p14="http://schemas.microsoft.com/office/powerpoint/2010/main" val="4284974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379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Introduction to Ecology</vt:lpstr>
      <vt:lpstr>Ecology</vt:lpstr>
      <vt:lpstr>PowerPoint Presentation</vt:lpstr>
      <vt:lpstr>PowerPoint Presentation</vt:lpstr>
      <vt:lpstr>PowerPoint Presentation</vt:lpstr>
      <vt:lpstr>A Key Theme in Ecology</vt:lpstr>
      <vt:lpstr>PowerPoint Presentation</vt:lpstr>
      <vt:lpstr>Effects of Interdependence</vt:lpstr>
      <vt:lpstr>Ecological Models</vt:lpstr>
      <vt:lpstr>Levels of Organization</vt:lpstr>
      <vt:lpstr>Organism</vt:lpstr>
      <vt:lpstr>Population </vt:lpstr>
      <vt:lpstr>Community</vt:lpstr>
      <vt:lpstr>Ecosystem</vt:lpstr>
      <vt:lpstr>Biosphere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Rick Reinders</dc:creator>
  <cp:lastModifiedBy>Rick Reinders</cp:lastModifiedBy>
  <cp:revision>14</cp:revision>
  <dcterms:created xsi:type="dcterms:W3CDTF">2019-05-20T05:47:50Z</dcterms:created>
  <dcterms:modified xsi:type="dcterms:W3CDTF">2019-05-22T01:56:46Z</dcterms:modified>
</cp:coreProperties>
</file>