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57" r:id="rId2"/>
    <p:sldId id="258" r:id="rId3"/>
    <p:sldId id="259" r:id="rId4"/>
    <p:sldId id="260" r:id="rId5"/>
    <p:sldId id="261" r:id="rId6"/>
    <p:sldId id="262" r:id="rId7"/>
    <p:sldId id="265" r:id="rId8"/>
    <p:sldId id="263" r:id="rId9"/>
    <p:sldId id="264" r:id="rId10"/>
    <p:sldId id="266" r:id="rId11"/>
    <p:sldId id="267" r:id="rId12"/>
    <p:sldId id="268" r:id="rId13"/>
    <p:sldId id="269" r:id="rId14"/>
    <p:sldId id="270" r:id="rId15"/>
  </p:sldIdLst>
  <p:sldSz cx="13208000"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847" autoAdjust="0"/>
  </p:normalViewPr>
  <p:slideViewPr>
    <p:cSldViewPr snapToGrid="0">
      <p:cViewPr varScale="1">
        <p:scale>
          <a:sx n="55" d="100"/>
          <a:sy n="55" d="100"/>
        </p:scale>
        <p:origin x="1402"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1528" y="2091269"/>
            <a:ext cx="9563620" cy="4809395"/>
          </a:xfrm>
        </p:spPr>
        <p:txBody>
          <a:bodyPr anchor="b"/>
          <a:lstStyle>
            <a:lvl1pPr>
              <a:defRPr sz="10400"/>
            </a:lvl1pPr>
          </a:lstStyle>
          <a:p>
            <a:r>
              <a:rPr lang="en-US"/>
              <a:t>Click to edit Master title style</a:t>
            </a:r>
            <a:endParaRPr lang="en-US" dirty="0"/>
          </a:p>
        </p:txBody>
      </p:sp>
      <p:sp>
        <p:nvSpPr>
          <p:cNvPr id="3" name="Subtitle 2"/>
          <p:cNvSpPr>
            <a:spLocks noGrp="1"/>
          </p:cNvSpPr>
          <p:nvPr>
            <p:ph type="subTitle" idx="1"/>
          </p:nvPr>
        </p:nvSpPr>
        <p:spPr>
          <a:xfrm>
            <a:off x="1251528" y="6900660"/>
            <a:ext cx="9563620" cy="1244273"/>
          </a:xfrm>
        </p:spPr>
        <p:txBody>
          <a:bodyPr anchor="t"/>
          <a:lstStyle>
            <a:lvl1pPr marL="0" indent="0" algn="l">
              <a:buNone/>
              <a:defRPr cap="all">
                <a:solidFill>
                  <a:schemeClr val="bg2">
                    <a:lumMod val="40000"/>
                    <a:lumOff val="60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86926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1530" y="6934181"/>
            <a:ext cx="9563619" cy="818622"/>
          </a:xfrm>
        </p:spPr>
        <p:txBody>
          <a:bodyPr anchor="b">
            <a:normAutofit/>
          </a:bodyPr>
          <a:lstStyle>
            <a:lvl1pPr algn="l">
              <a:defRPr sz="346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1528" y="990600"/>
            <a:ext cx="9563620" cy="525874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r>
              <a:rPr lang="en-US"/>
              <a:t>Click icon to add picture</a:t>
            </a:r>
            <a:endParaRPr lang="en-US" dirty="0"/>
          </a:p>
        </p:txBody>
      </p:sp>
      <p:sp>
        <p:nvSpPr>
          <p:cNvPr id="4" name="Text Placeholder 3"/>
          <p:cNvSpPr>
            <a:spLocks noGrp="1"/>
          </p:cNvSpPr>
          <p:nvPr>
            <p:ph type="body" sz="half" idx="2"/>
          </p:nvPr>
        </p:nvSpPr>
        <p:spPr>
          <a:xfrm>
            <a:off x="1251529" y="7752803"/>
            <a:ext cx="9563618" cy="713140"/>
          </a:xfrm>
        </p:spPr>
        <p:txBody>
          <a:bodyPr>
            <a:normAutofit/>
          </a:bodyPr>
          <a:lstStyle>
            <a:lvl1pPr marL="0" indent="0">
              <a:buNone/>
              <a:defRPr sz="1733"/>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11E78103-CA2A-4D82-9D9D-8AB2D0208E69}" type="datetimeFigureOut">
              <a:rPr lang="th-TH" smtClean="0"/>
              <a:t>16/08/63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281425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51528" y="2091267"/>
            <a:ext cx="9563620" cy="2861733"/>
          </a:xfrm>
        </p:spPr>
        <p:txBody>
          <a:bodyPr/>
          <a:lstStyle>
            <a:lvl1pPr>
              <a:defRPr sz="6933"/>
            </a:lvl1pPr>
          </a:lstStyle>
          <a:p>
            <a:r>
              <a:rPr lang="en-US"/>
              <a:t>Click to edit Master title style</a:t>
            </a:r>
            <a:endParaRPr lang="en-US" dirty="0"/>
          </a:p>
        </p:txBody>
      </p:sp>
      <p:sp>
        <p:nvSpPr>
          <p:cNvPr id="8" name="Text Placeholder 3"/>
          <p:cNvSpPr>
            <a:spLocks noGrp="1"/>
          </p:cNvSpPr>
          <p:nvPr>
            <p:ph type="body" sz="half" idx="2"/>
          </p:nvPr>
        </p:nvSpPr>
        <p:spPr>
          <a:xfrm>
            <a:off x="1251528" y="5283200"/>
            <a:ext cx="9563620" cy="3412067"/>
          </a:xfrm>
        </p:spPr>
        <p:txBody>
          <a:bodyPr anchor="ctr">
            <a:normAutofit/>
          </a:bodyPr>
          <a:lstStyle>
            <a:lvl1pPr marL="0" indent="0">
              <a:buNone/>
              <a:defRPr sz="2600"/>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308430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6480" y="2091267"/>
            <a:ext cx="8668182" cy="3355985"/>
          </a:xfrm>
        </p:spPr>
        <p:txBody>
          <a:bodyPr/>
          <a:lstStyle>
            <a:lvl1pPr>
              <a:defRPr sz="6933"/>
            </a:lvl1pPr>
          </a:lstStyle>
          <a:p>
            <a:r>
              <a:rPr lang="en-US"/>
              <a:t>Click to edit Master title style</a:t>
            </a:r>
            <a:endParaRPr lang="en-US" dirty="0"/>
          </a:p>
        </p:txBody>
      </p:sp>
      <p:sp>
        <p:nvSpPr>
          <p:cNvPr id="11" name="Text Placeholder 3"/>
          <p:cNvSpPr>
            <a:spLocks noGrp="1"/>
          </p:cNvSpPr>
          <p:nvPr>
            <p:ph type="body" sz="half" idx="14"/>
          </p:nvPr>
        </p:nvSpPr>
        <p:spPr>
          <a:xfrm>
            <a:off x="2091812" y="5447252"/>
            <a:ext cx="7888341" cy="494251"/>
          </a:xfrm>
        </p:spPr>
        <p:txBody>
          <a:bodyPr vert="horz" lIns="91440" tIns="45720" rIns="91440" bIns="45720" rtlCol="0" anchor="t">
            <a:normAutofit/>
          </a:bodyPr>
          <a:lstStyle>
            <a:lvl1pPr marL="0" indent="0">
              <a:buNone/>
              <a:defRPr lang="en-US" sz="2022" b="0" i="0" kern="1200" cap="small" dirty="0">
                <a:solidFill>
                  <a:schemeClr val="bg2">
                    <a:lumMod val="40000"/>
                    <a:lumOff val="60000"/>
                  </a:schemeClr>
                </a:solidFill>
                <a:latin typeface="+mj-lt"/>
                <a:ea typeface="+mj-ea"/>
                <a:cs typeface="+mj-cs"/>
              </a:defRPr>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marL="0" lvl="0" indent="0">
              <a:buNone/>
            </a:pPr>
            <a:r>
              <a:rPr lang="en-US"/>
              <a:t>Click to edit Master text styles</a:t>
            </a:r>
          </a:p>
        </p:txBody>
      </p:sp>
      <p:sp>
        <p:nvSpPr>
          <p:cNvPr id="10" name="Text Placeholder 3"/>
          <p:cNvSpPr>
            <a:spLocks noGrp="1"/>
          </p:cNvSpPr>
          <p:nvPr>
            <p:ph type="body" sz="half" idx="2"/>
          </p:nvPr>
        </p:nvSpPr>
        <p:spPr>
          <a:xfrm>
            <a:off x="1251528" y="6284282"/>
            <a:ext cx="9563620" cy="2421467"/>
          </a:xfrm>
        </p:spPr>
        <p:txBody>
          <a:bodyPr anchor="ctr">
            <a:normAutofit/>
          </a:bodyPr>
          <a:lstStyle>
            <a:lvl1pPr marL="0" indent="0">
              <a:buNone/>
              <a:defRPr sz="2600"/>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
        <p:nvSpPr>
          <p:cNvPr id="12" name="TextBox 11"/>
          <p:cNvSpPr txBox="1"/>
          <p:nvPr/>
        </p:nvSpPr>
        <p:spPr>
          <a:xfrm>
            <a:off x="973407" y="1402921"/>
            <a:ext cx="868965" cy="280416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622" dirty="0"/>
              <a:t>“</a:t>
            </a:r>
          </a:p>
        </p:txBody>
      </p:sp>
      <p:sp>
        <p:nvSpPr>
          <p:cNvPr id="15" name="TextBox 14"/>
          <p:cNvSpPr txBox="1"/>
          <p:nvPr/>
        </p:nvSpPr>
        <p:spPr>
          <a:xfrm>
            <a:off x="10110664" y="3775470"/>
            <a:ext cx="868965" cy="280416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7622" dirty="0"/>
              <a:t>”</a:t>
            </a:r>
          </a:p>
        </p:txBody>
      </p:sp>
    </p:spTree>
    <p:extLst>
      <p:ext uri="{BB962C8B-B14F-4D97-AF65-F5344CB8AC3E}">
        <p14:creationId xmlns:p14="http://schemas.microsoft.com/office/powerpoint/2010/main" val="2582425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51527" y="4512735"/>
            <a:ext cx="9563622" cy="2387927"/>
          </a:xfrm>
        </p:spPr>
        <p:txBody>
          <a:bodyPr anchor="b"/>
          <a:lstStyle>
            <a:lvl1pPr algn="l">
              <a:defRPr sz="5778" b="0" cap="none"/>
            </a:lvl1pPr>
          </a:lstStyle>
          <a:p>
            <a:r>
              <a:rPr lang="en-US"/>
              <a:t>Click to edit Master title style</a:t>
            </a:r>
            <a:endParaRPr lang="en-US" dirty="0"/>
          </a:p>
        </p:txBody>
      </p:sp>
      <p:sp>
        <p:nvSpPr>
          <p:cNvPr id="3" name="Text Placeholder 2"/>
          <p:cNvSpPr>
            <a:spLocks noGrp="1"/>
          </p:cNvSpPr>
          <p:nvPr>
            <p:ph type="body" idx="1"/>
          </p:nvPr>
        </p:nvSpPr>
        <p:spPr>
          <a:xfrm>
            <a:off x="1251528" y="6900661"/>
            <a:ext cx="9563620" cy="1242800"/>
          </a:xfrm>
        </p:spPr>
        <p:txBody>
          <a:bodyPr anchor="t"/>
          <a:lstStyle>
            <a:lvl1pPr marL="0" indent="0" algn="l">
              <a:buNone/>
              <a:defRPr sz="2889" cap="none">
                <a:solidFill>
                  <a:schemeClr val="bg2">
                    <a:lumMod val="40000"/>
                    <a:lumOff val="60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4075478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066"/>
            </a:lvl1pPr>
          </a:lstStyle>
          <a:p>
            <a:r>
              <a:rPr lang="en-US"/>
              <a:t>Click to edit Master title style</a:t>
            </a:r>
            <a:endParaRPr lang="en-US" dirty="0"/>
          </a:p>
        </p:txBody>
      </p:sp>
      <p:sp>
        <p:nvSpPr>
          <p:cNvPr id="3" name="Text Placeholder 2"/>
          <p:cNvSpPr>
            <a:spLocks noGrp="1"/>
          </p:cNvSpPr>
          <p:nvPr>
            <p:ph type="body" idx="1"/>
          </p:nvPr>
        </p:nvSpPr>
        <p:spPr>
          <a:xfrm>
            <a:off x="685872" y="2861734"/>
            <a:ext cx="3193269"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16" name="Text Placeholder 3"/>
          <p:cNvSpPr>
            <a:spLocks noGrp="1"/>
          </p:cNvSpPr>
          <p:nvPr>
            <p:ph type="body" sz="half" idx="15"/>
          </p:nvPr>
        </p:nvSpPr>
        <p:spPr>
          <a:xfrm>
            <a:off x="707020" y="3852334"/>
            <a:ext cx="3172121" cy="5184599"/>
          </a:xfrm>
        </p:spPr>
        <p:txBody>
          <a:bodyPr anchor="t">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5" name="Text Placeholder 4"/>
          <p:cNvSpPr>
            <a:spLocks noGrp="1"/>
          </p:cNvSpPr>
          <p:nvPr>
            <p:ph type="body" sz="quarter" idx="3"/>
          </p:nvPr>
        </p:nvSpPr>
        <p:spPr>
          <a:xfrm>
            <a:off x="4208395" y="2861734"/>
            <a:ext cx="3181756"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19" name="Text Placeholder 3"/>
          <p:cNvSpPr>
            <a:spLocks noGrp="1"/>
          </p:cNvSpPr>
          <p:nvPr>
            <p:ph type="body" sz="half" idx="16"/>
          </p:nvPr>
        </p:nvSpPr>
        <p:spPr>
          <a:xfrm>
            <a:off x="4196959" y="3852334"/>
            <a:ext cx="3193191" cy="5184599"/>
          </a:xfrm>
        </p:spPr>
        <p:txBody>
          <a:bodyPr anchor="t">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14" name="Text Placeholder 4"/>
          <p:cNvSpPr>
            <a:spLocks noGrp="1"/>
          </p:cNvSpPr>
          <p:nvPr>
            <p:ph type="body" sz="quarter" idx="13"/>
          </p:nvPr>
        </p:nvSpPr>
        <p:spPr>
          <a:xfrm>
            <a:off x="7720436" y="2861734"/>
            <a:ext cx="3177284"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20" name="Text Placeholder 3"/>
          <p:cNvSpPr>
            <a:spLocks noGrp="1"/>
          </p:cNvSpPr>
          <p:nvPr>
            <p:ph type="body" sz="half" idx="17"/>
          </p:nvPr>
        </p:nvSpPr>
        <p:spPr>
          <a:xfrm>
            <a:off x="7720436" y="3852334"/>
            <a:ext cx="3177284" cy="5184599"/>
          </a:xfrm>
        </p:spPr>
        <p:txBody>
          <a:bodyPr anchor="t">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cxnSp>
        <p:nvCxnSpPr>
          <p:cNvPr id="17" name="Straight Connector 16"/>
          <p:cNvCxnSpPr/>
          <p:nvPr/>
        </p:nvCxnSpPr>
        <p:spPr>
          <a:xfrm>
            <a:off x="4037705" y="3081867"/>
            <a:ext cx="0" cy="57234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544377" y="3081867"/>
            <a:ext cx="0" cy="5729941"/>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4"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358986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066"/>
            </a:lvl1pPr>
          </a:lstStyle>
          <a:p>
            <a:r>
              <a:rPr lang="en-US"/>
              <a:t>Click to edit Master title style</a:t>
            </a:r>
            <a:endParaRPr lang="en-US" dirty="0"/>
          </a:p>
        </p:txBody>
      </p:sp>
      <p:sp>
        <p:nvSpPr>
          <p:cNvPr id="3" name="Text Placeholder 2"/>
          <p:cNvSpPr>
            <a:spLocks noGrp="1"/>
          </p:cNvSpPr>
          <p:nvPr>
            <p:ph type="body" idx="1"/>
          </p:nvPr>
        </p:nvSpPr>
        <p:spPr>
          <a:xfrm>
            <a:off x="707019" y="6140260"/>
            <a:ext cx="3185884"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29" name="Picture Placeholder 2"/>
          <p:cNvSpPr>
            <a:spLocks noGrp="1" noChangeAspect="1"/>
          </p:cNvSpPr>
          <p:nvPr>
            <p:ph type="pic" idx="15"/>
          </p:nvPr>
        </p:nvSpPr>
        <p:spPr>
          <a:xfrm>
            <a:off x="707019" y="3191934"/>
            <a:ext cx="3185884"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r>
              <a:rPr lang="en-US"/>
              <a:t>Click icon to add picture</a:t>
            </a:r>
            <a:endParaRPr lang="en-US" dirty="0"/>
          </a:p>
        </p:txBody>
      </p:sp>
      <p:sp>
        <p:nvSpPr>
          <p:cNvPr id="22" name="Text Placeholder 3"/>
          <p:cNvSpPr>
            <a:spLocks noGrp="1"/>
          </p:cNvSpPr>
          <p:nvPr>
            <p:ph type="body" sz="half" idx="18"/>
          </p:nvPr>
        </p:nvSpPr>
        <p:spPr>
          <a:xfrm>
            <a:off x="707019" y="6972640"/>
            <a:ext cx="3185884" cy="952162"/>
          </a:xfrm>
        </p:spPr>
        <p:txBody>
          <a:bodyPr anchor="t">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5" name="Text Placeholder 4"/>
          <p:cNvSpPr>
            <a:spLocks noGrp="1"/>
          </p:cNvSpPr>
          <p:nvPr>
            <p:ph type="body" sz="quarter" idx="3"/>
          </p:nvPr>
        </p:nvSpPr>
        <p:spPr>
          <a:xfrm>
            <a:off x="4214588" y="6140260"/>
            <a:ext cx="3175562"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30" name="Picture Placeholder 2"/>
          <p:cNvSpPr>
            <a:spLocks noGrp="1" noChangeAspect="1"/>
          </p:cNvSpPr>
          <p:nvPr>
            <p:ph type="pic" idx="21"/>
          </p:nvPr>
        </p:nvSpPr>
        <p:spPr>
          <a:xfrm>
            <a:off x="4214587" y="3191934"/>
            <a:ext cx="3175562"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r>
              <a:rPr lang="en-US"/>
              <a:t>Click icon to add picture</a:t>
            </a:r>
            <a:endParaRPr lang="en-US" dirty="0"/>
          </a:p>
        </p:txBody>
      </p:sp>
      <p:sp>
        <p:nvSpPr>
          <p:cNvPr id="23" name="Text Placeholder 3"/>
          <p:cNvSpPr>
            <a:spLocks noGrp="1"/>
          </p:cNvSpPr>
          <p:nvPr>
            <p:ph type="body" sz="half" idx="19"/>
          </p:nvPr>
        </p:nvSpPr>
        <p:spPr>
          <a:xfrm>
            <a:off x="4213121" y="6972639"/>
            <a:ext cx="3179768" cy="952162"/>
          </a:xfrm>
        </p:spPr>
        <p:txBody>
          <a:bodyPr anchor="t">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14" name="Text Placeholder 4"/>
          <p:cNvSpPr>
            <a:spLocks noGrp="1"/>
          </p:cNvSpPr>
          <p:nvPr>
            <p:ph type="body" sz="quarter" idx="13"/>
          </p:nvPr>
        </p:nvSpPr>
        <p:spPr>
          <a:xfrm>
            <a:off x="7720436" y="6140260"/>
            <a:ext cx="3177284"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31" name="Picture Placeholder 2"/>
          <p:cNvSpPr>
            <a:spLocks noGrp="1" noChangeAspect="1"/>
          </p:cNvSpPr>
          <p:nvPr>
            <p:ph type="pic" idx="22"/>
          </p:nvPr>
        </p:nvSpPr>
        <p:spPr>
          <a:xfrm>
            <a:off x="7720434" y="3191934"/>
            <a:ext cx="3177284"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r>
              <a:rPr lang="en-US"/>
              <a:t>Click icon to add picture</a:t>
            </a:r>
            <a:endParaRPr lang="en-US" dirty="0"/>
          </a:p>
        </p:txBody>
      </p:sp>
      <p:sp>
        <p:nvSpPr>
          <p:cNvPr id="24" name="Text Placeholder 3"/>
          <p:cNvSpPr>
            <a:spLocks noGrp="1"/>
          </p:cNvSpPr>
          <p:nvPr>
            <p:ph type="body" sz="half" idx="20"/>
          </p:nvPr>
        </p:nvSpPr>
        <p:spPr>
          <a:xfrm>
            <a:off x="7720302" y="6972636"/>
            <a:ext cx="3181491" cy="952162"/>
          </a:xfrm>
        </p:spPr>
        <p:txBody>
          <a:bodyPr anchor="t">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cxnSp>
        <p:nvCxnSpPr>
          <p:cNvPr id="19" name="Straight Connector 18"/>
          <p:cNvCxnSpPr/>
          <p:nvPr/>
        </p:nvCxnSpPr>
        <p:spPr>
          <a:xfrm>
            <a:off x="4037705" y="3081867"/>
            <a:ext cx="0" cy="57234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544377" y="3081867"/>
            <a:ext cx="0" cy="5729941"/>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4"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12714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1806632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8575" y="621421"/>
            <a:ext cx="1899145" cy="841551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707019" y="1116852"/>
            <a:ext cx="8043840" cy="79200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8466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146392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1530" y="4133616"/>
            <a:ext cx="9563619" cy="2767046"/>
          </a:xfrm>
        </p:spPr>
        <p:txBody>
          <a:bodyPr anchor="b"/>
          <a:lstStyle>
            <a:lvl1pPr algn="l">
              <a:defRPr sz="5778" b="0" cap="none"/>
            </a:lvl1pPr>
          </a:lstStyle>
          <a:p>
            <a:r>
              <a:rPr lang="en-US"/>
              <a:t>Click to edit Master title style</a:t>
            </a:r>
            <a:endParaRPr lang="en-US" dirty="0"/>
          </a:p>
        </p:txBody>
      </p:sp>
      <p:sp>
        <p:nvSpPr>
          <p:cNvPr id="3" name="Text Placeholder 2"/>
          <p:cNvSpPr>
            <a:spLocks noGrp="1"/>
          </p:cNvSpPr>
          <p:nvPr>
            <p:ph type="body" idx="1"/>
          </p:nvPr>
        </p:nvSpPr>
        <p:spPr>
          <a:xfrm>
            <a:off x="1251528" y="6900661"/>
            <a:ext cx="9563620" cy="1242800"/>
          </a:xfrm>
        </p:spPr>
        <p:txBody>
          <a:bodyPr anchor="t"/>
          <a:lstStyle>
            <a:lvl1pPr marL="0" indent="0" algn="l">
              <a:buNone/>
              <a:defRPr sz="2889" cap="all">
                <a:solidFill>
                  <a:schemeClr val="bg2">
                    <a:lumMod val="40000"/>
                    <a:lumOff val="60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353415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95567" y="2976388"/>
            <a:ext cx="4763941" cy="6060547"/>
          </a:xfrm>
        </p:spPr>
        <p:txBody>
          <a:bodyPr>
            <a:normAutofit/>
          </a:bodyPr>
          <a:lstStyle>
            <a:lvl1pPr>
              <a:defRPr sz="2600"/>
            </a:lvl1pPr>
            <a:lvl2pPr>
              <a:defRPr sz="2311"/>
            </a:lvl2pPr>
            <a:lvl3pPr>
              <a:defRPr sz="2022"/>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7298" y="2969913"/>
            <a:ext cx="4763944" cy="6067021"/>
          </a:xfrm>
        </p:spPr>
        <p:txBody>
          <a:bodyPr>
            <a:normAutofit/>
          </a:bodyPr>
          <a:lstStyle>
            <a:lvl1pPr>
              <a:defRPr sz="2600"/>
            </a:lvl1pPr>
            <a:lvl2pPr>
              <a:defRPr sz="2311"/>
            </a:lvl2pPr>
            <a:lvl3pPr>
              <a:defRPr sz="2022"/>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78103-CA2A-4D82-9D9D-8AB2D0208E69}" type="datetimeFigureOut">
              <a:rPr lang="th-TH" smtClean="0"/>
              <a:t>16/08/63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14214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95566" y="2751667"/>
            <a:ext cx="4763940"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1195567" y="3632200"/>
            <a:ext cx="4763941" cy="5404733"/>
          </a:xfrm>
        </p:spPr>
        <p:txBody>
          <a:bodyPr>
            <a:normAutofit/>
          </a:bodyPr>
          <a:lstStyle>
            <a:lvl1pPr>
              <a:defRPr sz="2600"/>
            </a:lvl1pPr>
            <a:lvl2pPr>
              <a:defRPr sz="2311"/>
            </a:lvl2pPr>
            <a:lvl3pPr>
              <a:defRPr sz="2022"/>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7299" y="2751667"/>
            <a:ext cx="4763941" cy="832378"/>
          </a:xfrm>
        </p:spPr>
        <p:txBody>
          <a:bodyPr anchor="b">
            <a:noAutofit/>
          </a:bodyPr>
          <a:lstStyle>
            <a:lvl1pPr marL="0" indent="0">
              <a:buNone/>
              <a:defRPr sz="3467" b="0">
                <a:solidFill>
                  <a:schemeClr val="bg2">
                    <a:lumMod val="40000"/>
                    <a:lumOff val="60000"/>
                  </a:schemeClr>
                </a:solidFill>
              </a:defRPr>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6127299" y="3632200"/>
            <a:ext cx="4763941" cy="5404733"/>
          </a:xfrm>
        </p:spPr>
        <p:txBody>
          <a:bodyPr>
            <a:normAutofit/>
          </a:bodyPr>
          <a:lstStyle>
            <a:lvl1pPr>
              <a:defRPr sz="2600"/>
            </a:lvl1pPr>
            <a:lvl2pPr>
              <a:defRPr sz="2311"/>
            </a:lvl2pPr>
            <a:lvl3pPr>
              <a:defRPr sz="2022"/>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78103-CA2A-4D82-9D9D-8AB2D0208E69}" type="datetimeFigureOut">
              <a:rPr lang="th-TH" smtClean="0"/>
              <a:t>16/08/63</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122795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3"/>
          <p:cNvSpPr>
            <a:spLocks noGrp="1"/>
          </p:cNvSpPr>
          <p:nvPr>
            <p:ph type="ftr" sz="quarter" idx="11"/>
          </p:nvPr>
        </p:nvSpPr>
        <p:spPr/>
        <p:txBody>
          <a:bodyPr/>
          <a:lstStyle/>
          <a:p>
            <a:endParaRPr lang="th-TH"/>
          </a:p>
        </p:txBody>
      </p:sp>
      <p:sp>
        <p:nvSpPr>
          <p:cNvPr id="6" name="Slide Number Placeholder 4"/>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10211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2"/>
          <p:cNvSpPr>
            <a:spLocks noGrp="1"/>
          </p:cNvSpPr>
          <p:nvPr>
            <p:ph type="ftr" sz="quarter" idx="11"/>
          </p:nvPr>
        </p:nvSpPr>
        <p:spPr/>
        <p:txBody>
          <a:bodyPr/>
          <a:lstStyle/>
          <a:p>
            <a:endParaRPr lang="th-TH"/>
          </a:p>
        </p:txBody>
      </p:sp>
      <p:sp>
        <p:nvSpPr>
          <p:cNvPr id="6" name="Slide Number Placeholder 3"/>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291517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1526" y="2091267"/>
            <a:ext cx="3685445" cy="2091267"/>
          </a:xfrm>
        </p:spPr>
        <p:txBody>
          <a:bodyPr anchor="b"/>
          <a:lstStyle>
            <a:lvl1pPr algn="l">
              <a:defRPr sz="3467" b="0"/>
            </a:lvl1pPr>
          </a:lstStyle>
          <a:p>
            <a:r>
              <a:rPr lang="en-US"/>
              <a:t>Click to edit Master title style</a:t>
            </a:r>
            <a:endParaRPr lang="en-US" dirty="0"/>
          </a:p>
        </p:txBody>
      </p:sp>
      <p:sp>
        <p:nvSpPr>
          <p:cNvPr id="3" name="Content Placeholder 2"/>
          <p:cNvSpPr>
            <a:spLocks noGrp="1"/>
          </p:cNvSpPr>
          <p:nvPr>
            <p:ph idx="1"/>
          </p:nvPr>
        </p:nvSpPr>
        <p:spPr>
          <a:xfrm>
            <a:off x="5184685" y="2091267"/>
            <a:ext cx="5630463" cy="6604000"/>
          </a:xfrm>
        </p:spPr>
        <p:txBody>
          <a:bodyPr anchor="ctr">
            <a:normAutofit/>
          </a:bodyPr>
          <a:lstStyle>
            <a:lvl1pPr>
              <a:defRPr sz="2889"/>
            </a:lvl1pPr>
            <a:lvl2pPr>
              <a:defRPr sz="2600"/>
            </a:lvl2pPr>
            <a:lvl3pPr>
              <a:defRPr sz="2311"/>
            </a:lvl3pPr>
            <a:lvl4pPr>
              <a:defRPr sz="2022"/>
            </a:lvl4pPr>
            <a:lvl5pPr>
              <a:defRPr sz="2022"/>
            </a:lvl5pPr>
            <a:lvl6pPr>
              <a:defRPr sz="2022"/>
            </a:lvl6pPr>
            <a:lvl7pPr>
              <a:defRPr sz="2022"/>
            </a:lvl7pPr>
            <a:lvl8pPr>
              <a:defRPr sz="2022"/>
            </a:lvl8pPr>
            <a:lvl9pPr>
              <a:defRPr sz="20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1526" y="4520073"/>
            <a:ext cx="3685445" cy="4182532"/>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7" name="Date Placeholder 4"/>
          <p:cNvSpPr>
            <a:spLocks noGrp="1"/>
          </p:cNvSpPr>
          <p:nvPr>
            <p:ph type="dt" sz="half" idx="10"/>
          </p:nvPr>
        </p:nvSpPr>
        <p:spPr/>
        <p:txBody>
          <a:bodyPr/>
          <a:lstStyle/>
          <a:p>
            <a:fld id="{11E78103-CA2A-4D82-9D9D-8AB2D0208E69}" type="datetimeFigureOut">
              <a:rPr lang="th-TH" smtClean="0"/>
              <a:t>16/08/63</a:t>
            </a:fld>
            <a:endParaRPr lang="th-TH"/>
          </a:p>
        </p:txBody>
      </p:sp>
      <p:sp>
        <p:nvSpPr>
          <p:cNvPr id="5" name="Footer Placeholder 5"/>
          <p:cNvSpPr>
            <a:spLocks noGrp="1"/>
          </p:cNvSpPr>
          <p:nvPr>
            <p:ph type="ftr" sz="quarter" idx="11"/>
          </p:nvPr>
        </p:nvSpPr>
        <p:spPr/>
        <p:txBody>
          <a:bodyPr/>
          <a:lstStyle/>
          <a:p>
            <a:endParaRPr lang="th-TH"/>
          </a:p>
        </p:txBody>
      </p:sp>
      <p:sp>
        <p:nvSpPr>
          <p:cNvPr id="6" name="Slide Number Placeholder 6"/>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319482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0392" y="2678277"/>
            <a:ext cx="5518751" cy="2274723"/>
          </a:xfrm>
        </p:spPr>
        <p:txBody>
          <a:bodyPr anchor="b">
            <a:normAutofit/>
          </a:bodyPr>
          <a:lstStyle>
            <a:lvl1pPr algn="l">
              <a:defRPr sz="5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530636" y="1651000"/>
            <a:ext cx="3468003" cy="660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311"/>
            </a:lvl1pPr>
            <a:lvl2pPr marL="660380" indent="0">
              <a:buNone/>
              <a:defRPr sz="2311"/>
            </a:lvl2pPr>
            <a:lvl3pPr marL="1320759" indent="0">
              <a:buNone/>
              <a:defRPr sz="2311"/>
            </a:lvl3pPr>
            <a:lvl4pPr marL="1981139" indent="0">
              <a:buNone/>
              <a:defRPr sz="2311"/>
            </a:lvl4pPr>
            <a:lvl5pPr marL="2641519" indent="0">
              <a:buNone/>
              <a:defRPr sz="2311"/>
            </a:lvl5pPr>
            <a:lvl6pPr marL="3301898" indent="0">
              <a:buNone/>
              <a:defRPr sz="2311"/>
            </a:lvl6pPr>
            <a:lvl7pPr marL="3962278" indent="0">
              <a:buNone/>
              <a:defRPr sz="2311"/>
            </a:lvl7pPr>
            <a:lvl8pPr marL="4622658" indent="0">
              <a:buNone/>
              <a:defRPr sz="2311"/>
            </a:lvl8pPr>
            <a:lvl9pPr marL="5283037" indent="0">
              <a:buNone/>
              <a:defRPr sz="2311"/>
            </a:lvl9pPr>
          </a:lstStyle>
          <a:p>
            <a:r>
              <a:rPr lang="en-US"/>
              <a:t>Click icon to add picture</a:t>
            </a:r>
            <a:endParaRPr lang="en-US" dirty="0"/>
          </a:p>
        </p:txBody>
      </p:sp>
      <p:sp>
        <p:nvSpPr>
          <p:cNvPr id="4" name="Text Placeholder 3"/>
          <p:cNvSpPr>
            <a:spLocks noGrp="1"/>
          </p:cNvSpPr>
          <p:nvPr>
            <p:ph type="body" sz="half" idx="2"/>
          </p:nvPr>
        </p:nvSpPr>
        <p:spPr>
          <a:xfrm>
            <a:off x="1251526" y="5283200"/>
            <a:ext cx="5510163" cy="1981200"/>
          </a:xfrm>
        </p:spPr>
        <p:txBody>
          <a:bodyPr>
            <a:normAutofit/>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11E78103-CA2A-4D82-9D9D-8AB2D0208E69}" type="datetimeFigureOut">
              <a:rPr lang="th-TH" smtClean="0"/>
              <a:t>16/08/63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04C83EC-C7BF-4890-815F-C1730DEF2991}" type="slidenum">
              <a:rPr lang="th-TH" smtClean="0"/>
              <a:t>‹#›</a:t>
            </a:fld>
            <a:endParaRPr lang="th-TH"/>
          </a:p>
        </p:txBody>
      </p:sp>
    </p:spTree>
    <p:extLst>
      <p:ext uri="{BB962C8B-B14F-4D97-AF65-F5344CB8AC3E}">
        <p14:creationId xmlns:p14="http://schemas.microsoft.com/office/powerpoint/2010/main" val="361027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9099179" y="2421467"/>
            <a:ext cx="4072467" cy="40724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218646" y="-660400"/>
            <a:ext cx="2311400" cy="23114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9099179" y="8805333"/>
            <a:ext cx="1430867" cy="1430867"/>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2427" y="3852333"/>
            <a:ext cx="6053667" cy="6053667"/>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213027" y="4182533"/>
            <a:ext cx="3412067" cy="3412067"/>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1188152" y="0"/>
            <a:ext cx="99060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700137" y="653926"/>
            <a:ext cx="10191104" cy="202298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95567" y="2965337"/>
            <a:ext cx="9694611" cy="60601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826096" y="2641559"/>
            <a:ext cx="1430865" cy="330285"/>
          </a:xfrm>
          <a:prstGeom prst="rect">
            <a:avLst/>
          </a:prstGeom>
        </p:spPr>
        <p:txBody>
          <a:bodyPr vert="horz" lIns="91440" tIns="45720" rIns="91440" bIns="45720" rtlCol="0" anchor="t"/>
          <a:lstStyle>
            <a:lvl1pPr algn="l">
              <a:defRPr sz="1589" b="0" i="0">
                <a:solidFill>
                  <a:schemeClr val="tx1">
                    <a:tint val="75000"/>
                    <a:alpha val="60000"/>
                  </a:schemeClr>
                </a:solidFill>
              </a:defRPr>
            </a:lvl1pPr>
          </a:lstStyle>
          <a:p>
            <a:fld id="{11E78103-CA2A-4D82-9D9D-8AB2D0208E69}" type="datetimeFigureOut">
              <a:rPr lang="th-TH" smtClean="0"/>
              <a:t>16/08/63</a:t>
            </a:fld>
            <a:endParaRPr lang="th-TH"/>
          </a:p>
        </p:txBody>
      </p:sp>
      <p:sp>
        <p:nvSpPr>
          <p:cNvPr id="5" name="Footer Placeholder 4"/>
          <p:cNvSpPr>
            <a:spLocks noGrp="1"/>
          </p:cNvSpPr>
          <p:nvPr>
            <p:ph type="ftr" sz="quarter" idx="3"/>
          </p:nvPr>
        </p:nvSpPr>
        <p:spPr>
          <a:xfrm rot="5400000">
            <a:off x="9003707" y="4713758"/>
            <a:ext cx="5575259" cy="330287"/>
          </a:xfrm>
          <a:prstGeom prst="rect">
            <a:avLst/>
          </a:prstGeom>
        </p:spPr>
        <p:txBody>
          <a:bodyPr vert="horz" lIns="91440" tIns="45720" rIns="91440" bIns="45720" rtlCol="0" anchor="b"/>
          <a:lstStyle>
            <a:lvl1pPr algn="l">
              <a:defRPr sz="1589" b="0" i="0">
                <a:solidFill>
                  <a:schemeClr val="tx1">
                    <a:tint val="75000"/>
                    <a:alpha val="60000"/>
                  </a:schemeClr>
                </a:solidFill>
              </a:defRPr>
            </a:lvl1pPr>
          </a:lstStyle>
          <a:p>
            <a:endParaRPr lang="th-TH"/>
          </a:p>
        </p:txBody>
      </p:sp>
      <p:sp>
        <p:nvSpPr>
          <p:cNvPr id="6" name="Slide Number Placeholder 5"/>
          <p:cNvSpPr>
            <a:spLocks noGrp="1"/>
          </p:cNvSpPr>
          <p:nvPr>
            <p:ph type="sldNum" sz="quarter" idx="4"/>
          </p:nvPr>
        </p:nvSpPr>
        <p:spPr bwMode="gray">
          <a:xfrm>
            <a:off x="11218179" y="427175"/>
            <a:ext cx="908285" cy="1108881"/>
          </a:xfrm>
          <a:prstGeom prst="rect">
            <a:avLst/>
          </a:prstGeom>
        </p:spPr>
        <p:txBody>
          <a:bodyPr vert="horz" lIns="91440" tIns="45720" rIns="91440" bIns="45720" rtlCol="0" anchor="b"/>
          <a:lstStyle>
            <a:lvl1pPr algn="ctr">
              <a:defRPr sz="4046" b="0" i="0">
                <a:solidFill>
                  <a:schemeClr val="tx1">
                    <a:tint val="75000"/>
                  </a:schemeClr>
                </a:solidFill>
              </a:defRPr>
            </a:lvl1pPr>
          </a:lstStyle>
          <a:p>
            <a:fld id="{604C83EC-C7BF-4890-815F-C1730DEF2991}" type="slidenum">
              <a:rPr lang="th-TH" smtClean="0"/>
              <a:t>‹#›</a:t>
            </a:fld>
            <a:endParaRPr lang="th-TH"/>
          </a:p>
        </p:txBody>
      </p:sp>
    </p:spTree>
    <p:extLst>
      <p:ext uri="{BB962C8B-B14F-4D97-AF65-F5344CB8AC3E}">
        <p14:creationId xmlns:p14="http://schemas.microsoft.com/office/powerpoint/2010/main" val="204092941"/>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660390" rtl="0" eaLnBrk="1" latinLnBrk="0" hangingPunct="1">
        <a:spcBef>
          <a:spcPct val="0"/>
        </a:spcBef>
        <a:buNone/>
        <a:defRPr sz="6066"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95293" indent="-495293" algn="l" defTabSz="660390" rtl="0" eaLnBrk="1" latinLnBrk="0" hangingPunct="1">
        <a:spcBef>
          <a:spcPts val="1444"/>
        </a:spcBef>
        <a:spcAft>
          <a:spcPts val="0"/>
        </a:spcAft>
        <a:buClr>
          <a:schemeClr val="bg2">
            <a:lumMod val="40000"/>
            <a:lumOff val="60000"/>
          </a:schemeClr>
        </a:buClr>
        <a:buSzPct val="80000"/>
        <a:buFont typeface="Wingdings 3" charset="2"/>
        <a:buChar char=""/>
        <a:defRPr sz="2889" b="0" i="0" kern="1200">
          <a:solidFill>
            <a:schemeClr val="tx1"/>
          </a:solidFill>
          <a:latin typeface="+mj-lt"/>
          <a:ea typeface="+mj-ea"/>
          <a:cs typeface="+mj-cs"/>
        </a:defRPr>
      </a:lvl1pPr>
      <a:lvl2pPr marL="1073134" indent="-412745" algn="l" defTabSz="660390" rtl="0" eaLnBrk="1" latinLnBrk="0" hangingPunct="1">
        <a:spcBef>
          <a:spcPts val="1444"/>
        </a:spcBef>
        <a:spcAft>
          <a:spcPts val="0"/>
        </a:spcAft>
        <a:buClr>
          <a:schemeClr val="bg2">
            <a:lumMod val="40000"/>
            <a:lumOff val="60000"/>
          </a:schemeClr>
        </a:buClr>
        <a:buSzPct val="80000"/>
        <a:buFont typeface="Wingdings 3" charset="2"/>
        <a:buChar char=""/>
        <a:defRPr sz="2600" b="0" i="0" kern="1200">
          <a:solidFill>
            <a:schemeClr val="tx1"/>
          </a:solidFill>
          <a:latin typeface="+mj-lt"/>
          <a:ea typeface="+mj-ea"/>
          <a:cs typeface="+mj-cs"/>
        </a:defRPr>
      </a:lvl2pPr>
      <a:lvl3pPr marL="1650978"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311" b="0" i="0" kern="1200">
          <a:solidFill>
            <a:schemeClr val="tx1"/>
          </a:solidFill>
          <a:latin typeface="+mj-lt"/>
          <a:ea typeface="+mj-ea"/>
          <a:cs typeface="+mj-cs"/>
        </a:defRPr>
      </a:lvl3pPr>
      <a:lvl4pPr marL="2311368"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022" b="0" i="0" kern="1200">
          <a:solidFill>
            <a:schemeClr val="tx1"/>
          </a:solidFill>
          <a:latin typeface="+mj-lt"/>
          <a:ea typeface="+mj-ea"/>
          <a:cs typeface="+mj-cs"/>
        </a:defRPr>
      </a:lvl4pPr>
      <a:lvl5pPr marL="2971758"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022" b="0" i="0" kern="1200">
          <a:solidFill>
            <a:schemeClr val="tx1"/>
          </a:solidFill>
          <a:latin typeface="+mj-lt"/>
          <a:ea typeface="+mj-ea"/>
          <a:cs typeface="+mj-cs"/>
        </a:defRPr>
      </a:lvl5pPr>
      <a:lvl6pPr marL="3632149"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022" b="0" i="0" kern="1200">
          <a:solidFill>
            <a:schemeClr val="tx1"/>
          </a:solidFill>
          <a:latin typeface="+mj-lt"/>
          <a:ea typeface="+mj-ea"/>
          <a:cs typeface="+mj-cs"/>
        </a:defRPr>
      </a:lvl6pPr>
      <a:lvl7pPr marL="4292539"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022" b="0" i="0" kern="1200">
          <a:solidFill>
            <a:schemeClr val="tx1"/>
          </a:solidFill>
          <a:latin typeface="+mj-lt"/>
          <a:ea typeface="+mj-ea"/>
          <a:cs typeface="+mj-cs"/>
        </a:defRPr>
      </a:lvl7pPr>
      <a:lvl8pPr marL="4952930"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022" b="0" i="0" kern="1200">
          <a:solidFill>
            <a:schemeClr val="tx1"/>
          </a:solidFill>
          <a:latin typeface="+mj-lt"/>
          <a:ea typeface="+mj-ea"/>
          <a:cs typeface="+mj-cs"/>
        </a:defRPr>
      </a:lvl8pPr>
      <a:lvl9pPr marL="5613320" indent="-330196" algn="l" defTabSz="660390" rtl="0" eaLnBrk="1" latinLnBrk="0" hangingPunct="1">
        <a:spcBef>
          <a:spcPts val="1444"/>
        </a:spcBef>
        <a:spcAft>
          <a:spcPts val="0"/>
        </a:spcAft>
        <a:buClr>
          <a:schemeClr val="bg2">
            <a:lumMod val="40000"/>
            <a:lumOff val="60000"/>
          </a:schemeClr>
        </a:buClr>
        <a:buSzPct val="80000"/>
        <a:buFont typeface="Wingdings 3" charset="2"/>
        <a:buChar char=""/>
        <a:defRPr sz="2022" b="0" i="0" kern="1200">
          <a:solidFill>
            <a:schemeClr val="tx1"/>
          </a:solidFill>
          <a:latin typeface="+mj-lt"/>
          <a:ea typeface="+mj-ea"/>
          <a:cs typeface="+mj-cs"/>
        </a:defRPr>
      </a:lvl9pPr>
    </p:bodyStyle>
    <p:otherStyle>
      <a:defPPr>
        <a:defRPr lang="en-US"/>
      </a:defPPr>
      <a:lvl1pPr marL="0" algn="l" defTabSz="660390" rtl="0" eaLnBrk="1" latinLnBrk="0" hangingPunct="1">
        <a:defRPr sz="2600" kern="1200">
          <a:solidFill>
            <a:schemeClr val="tx1"/>
          </a:solidFill>
          <a:latin typeface="+mn-lt"/>
          <a:ea typeface="+mn-ea"/>
          <a:cs typeface="+mn-cs"/>
        </a:defRPr>
      </a:lvl1pPr>
      <a:lvl2pPr marL="660390" algn="l" defTabSz="660390" rtl="0" eaLnBrk="1" latinLnBrk="0" hangingPunct="1">
        <a:defRPr sz="2600" kern="1200">
          <a:solidFill>
            <a:schemeClr val="tx1"/>
          </a:solidFill>
          <a:latin typeface="+mn-lt"/>
          <a:ea typeface="+mn-ea"/>
          <a:cs typeface="+mn-cs"/>
        </a:defRPr>
      </a:lvl2pPr>
      <a:lvl3pPr marL="1320781" algn="l" defTabSz="660390" rtl="0" eaLnBrk="1" latinLnBrk="0" hangingPunct="1">
        <a:defRPr sz="2600" kern="1200">
          <a:solidFill>
            <a:schemeClr val="tx1"/>
          </a:solidFill>
          <a:latin typeface="+mn-lt"/>
          <a:ea typeface="+mn-ea"/>
          <a:cs typeface="+mn-cs"/>
        </a:defRPr>
      </a:lvl3pPr>
      <a:lvl4pPr marL="1981171" algn="l" defTabSz="660390" rtl="0" eaLnBrk="1" latinLnBrk="0" hangingPunct="1">
        <a:defRPr sz="2600" kern="1200">
          <a:solidFill>
            <a:schemeClr val="tx1"/>
          </a:solidFill>
          <a:latin typeface="+mn-lt"/>
          <a:ea typeface="+mn-ea"/>
          <a:cs typeface="+mn-cs"/>
        </a:defRPr>
      </a:lvl4pPr>
      <a:lvl5pPr marL="2641563" algn="l" defTabSz="660390" rtl="0" eaLnBrk="1" latinLnBrk="0" hangingPunct="1">
        <a:defRPr sz="2600" kern="1200">
          <a:solidFill>
            <a:schemeClr val="tx1"/>
          </a:solidFill>
          <a:latin typeface="+mn-lt"/>
          <a:ea typeface="+mn-ea"/>
          <a:cs typeface="+mn-cs"/>
        </a:defRPr>
      </a:lvl5pPr>
      <a:lvl6pPr marL="3301953" algn="l" defTabSz="660390" rtl="0" eaLnBrk="1" latinLnBrk="0" hangingPunct="1">
        <a:defRPr sz="2600" kern="1200">
          <a:solidFill>
            <a:schemeClr val="tx1"/>
          </a:solidFill>
          <a:latin typeface="+mn-lt"/>
          <a:ea typeface="+mn-ea"/>
          <a:cs typeface="+mn-cs"/>
        </a:defRPr>
      </a:lvl6pPr>
      <a:lvl7pPr marL="3962345" algn="l" defTabSz="660390" rtl="0" eaLnBrk="1" latinLnBrk="0" hangingPunct="1">
        <a:defRPr sz="2600" kern="1200">
          <a:solidFill>
            <a:schemeClr val="tx1"/>
          </a:solidFill>
          <a:latin typeface="+mn-lt"/>
          <a:ea typeface="+mn-ea"/>
          <a:cs typeface="+mn-cs"/>
        </a:defRPr>
      </a:lvl7pPr>
      <a:lvl8pPr marL="4622734" algn="l" defTabSz="660390" rtl="0" eaLnBrk="1" latinLnBrk="0" hangingPunct="1">
        <a:defRPr sz="2600" kern="1200">
          <a:solidFill>
            <a:schemeClr val="tx1"/>
          </a:solidFill>
          <a:latin typeface="+mn-lt"/>
          <a:ea typeface="+mn-ea"/>
          <a:cs typeface="+mn-cs"/>
        </a:defRPr>
      </a:lvl8pPr>
      <a:lvl9pPr marL="5283126" algn="l" defTabSz="66039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2715756" y="3882304"/>
            <a:ext cx="777648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Excretory System</a:t>
            </a:r>
          </a:p>
        </p:txBody>
      </p:sp>
    </p:spTree>
    <p:extLst>
      <p:ext uri="{BB962C8B-B14F-4D97-AF65-F5344CB8AC3E}">
        <p14:creationId xmlns:p14="http://schemas.microsoft.com/office/powerpoint/2010/main" val="310018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521260" cy="10864513"/>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Application</a:t>
            </a:r>
          </a:p>
          <a:p>
            <a:r>
              <a:rPr lang="en-US" sz="4400" b="1" dirty="0">
                <a:ln w="9525">
                  <a:solidFill>
                    <a:schemeClr val="bg1"/>
                  </a:solidFill>
                  <a:prstDash val="solid"/>
                </a:ln>
                <a:effectLst>
                  <a:outerShdw blurRad="12700" dist="38100" dir="2700000" algn="tl" rotWithShape="0">
                    <a:schemeClr val="bg1">
                      <a:lumMod val="50000"/>
                    </a:schemeClr>
                  </a:outerShdw>
                </a:effectLst>
              </a:rPr>
              <a:t>Healthy System</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n-US" sz="3200" b="1" dirty="0">
                <a:ln w="9525">
                  <a:solidFill>
                    <a:schemeClr val="bg1"/>
                  </a:solidFill>
                  <a:prstDash val="solid"/>
                </a:ln>
                <a:effectLst>
                  <a:outerShdw blurRad="12700" dist="38100" dir="2700000" algn="tl" rotWithShape="0">
                    <a:schemeClr val="bg1">
                      <a:lumMod val="50000"/>
                    </a:schemeClr>
                  </a:outerShdw>
                </a:effectLst>
              </a:rPr>
              <a:t>In a healthy excretory system, the time interval of each excretion must not be too long or too short. It should excrete waste regularly.</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n-US" sz="4400" b="1" dirty="0">
                <a:ln w="9525">
                  <a:solidFill>
                    <a:schemeClr val="bg1"/>
                  </a:solidFill>
                  <a:prstDash val="solid"/>
                </a:ln>
                <a:effectLst>
                  <a:outerShdw blurRad="12700" dist="38100" dir="2700000" algn="tl" rotWithShape="0">
                    <a:schemeClr val="bg1">
                      <a:lumMod val="50000"/>
                    </a:schemeClr>
                  </a:outerShdw>
                </a:effectLst>
              </a:rPr>
              <a:t>System Failure</a:t>
            </a:r>
          </a:p>
          <a:p>
            <a:r>
              <a:rPr lang="en-US" sz="3200" b="1" dirty="0">
                <a:ln w="9525">
                  <a:solidFill>
                    <a:schemeClr val="bg1"/>
                  </a:solidFill>
                  <a:prstDash val="solid"/>
                </a:ln>
                <a:effectLst>
                  <a:outerShdw blurRad="12700" dist="38100" dir="2700000" algn="tl" rotWithShape="0">
                    <a:schemeClr val="bg1">
                      <a:lumMod val="50000"/>
                    </a:schemeClr>
                  </a:outerShdw>
                </a:effectLst>
              </a:rPr>
              <a:t>If excretory system doesn’t work properly, the poisonous waste will pile up in our body. The balance of chemicals in your body will be broken.</a:t>
            </a: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If t</a:t>
            </a:r>
            <a:r>
              <a:rPr lang="en-US" sz="3200" b="1" dirty="0">
                <a:ln w="9525">
                  <a:solidFill>
                    <a:schemeClr val="bg1"/>
                  </a:solidFill>
                  <a:prstDash val="solid"/>
                </a:ln>
                <a:effectLst>
                  <a:outerShdw blurRad="12700" dist="38100" dir="2700000" algn="tl" rotWithShape="0">
                    <a:schemeClr val="bg1">
                      <a:lumMod val="50000"/>
                    </a:schemeClr>
                  </a:outerShdw>
                </a:effectLst>
              </a:rPr>
              <a:t>he body don’t excrete any waste, the cavity of those waste will eventually filled up until it is teared apart.</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6513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521260" cy="7509748"/>
          </a:xfrm>
          <a:prstGeom prst="rect">
            <a:avLst/>
          </a:prstGeom>
          <a:noFill/>
        </p:spPr>
        <p:txBody>
          <a:bodyPr wrap="square" lIns="91440" tIns="45720" rIns="91440" bIns="45720">
            <a:sp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rPr>
              <a:t>Maintaining the System</a:t>
            </a:r>
          </a:p>
          <a:p>
            <a:r>
              <a:rPr lang="en-US" sz="3600" b="1" dirty="0">
                <a:ln w="9525">
                  <a:solidFill>
                    <a:schemeClr val="bg1"/>
                  </a:solidFill>
                  <a:prstDash val="solid"/>
                </a:ln>
                <a:effectLst>
                  <a:outerShdw blurRad="12700" dist="38100" dir="2700000" algn="tl" rotWithShape="0">
                    <a:schemeClr val="bg1">
                      <a:lumMod val="50000"/>
                    </a:schemeClr>
                  </a:outerShdw>
                </a:effectLst>
              </a:rPr>
              <a:t>-Stay Hydrated: Your body excretes waste along with water. Water helps to wash away waste.</a:t>
            </a: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n-US" sz="3600" b="1" dirty="0">
                <a:ln w="9525">
                  <a:solidFill>
                    <a:schemeClr val="bg1"/>
                  </a:solidFill>
                  <a:prstDash val="solid"/>
                </a:ln>
                <a:effectLst>
                  <a:outerShdw blurRad="12700" dist="38100" dir="2700000" algn="tl" rotWithShape="0">
                    <a:schemeClr val="bg1">
                      <a:lumMod val="50000"/>
                    </a:schemeClr>
                  </a:outerShdw>
                </a:effectLst>
              </a:rPr>
              <a:t>-Exercise: When you move a lot, your body becomes more active and excretes more.</a:t>
            </a: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7170" name="Picture 2" descr="8 glasses of water? — george cho ND">
            <a:extLst>
              <a:ext uri="{FF2B5EF4-FFF2-40B4-BE49-F238E27FC236}">
                <a16:creationId xmlns:a16="http://schemas.microsoft.com/office/drawing/2014/main" id="{DD63EC4C-458A-4BE9-8AA2-730479DE2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04" y="5590308"/>
            <a:ext cx="5577128" cy="37199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umpini Park: Bangkok's Answer to New York's Central Park | Tom ...">
            <a:extLst>
              <a:ext uri="{FF2B5EF4-FFF2-40B4-BE49-F238E27FC236}">
                <a16:creationId xmlns:a16="http://schemas.microsoft.com/office/drawing/2014/main" id="{D00D488D-5BD9-4D67-BE80-C7727C7F9F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68" t="14133" r="37677"/>
          <a:stretch/>
        </p:blipFill>
        <p:spPr bwMode="auto">
          <a:xfrm>
            <a:off x="7204569" y="4781814"/>
            <a:ext cx="4391685" cy="473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64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521260" cy="6401753"/>
          </a:xfrm>
          <a:prstGeom prst="rect">
            <a:avLst/>
          </a:prstGeom>
          <a:noFill/>
        </p:spPr>
        <p:txBody>
          <a:bodyPr wrap="square" lIns="91440" tIns="45720" rIns="91440" bIns="45720">
            <a:sp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rPr>
              <a:t>Maintaining the System</a:t>
            </a:r>
          </a:p>
          <a:p>
            <a:r>
              <a:rPr lang="en-US" sz="3600" b="1" dirty="0">
                <a:ln w="9525">
                  <a:solidFill>
                    <a:schemeClr val="bg1"/>
                  </a:solidFill>
                  <a:prstDash val="solid"/>
                </a:ln>
                <a:effectLst>
                  <a:outerShdw blurRad="12700" dist="38100" dir="2700000" algn="tl" rotWithShape="0">
                    <a:schemeClr val="bg1">
                      <a:lumMod val="50000"/>
                    </a:schemeClr>
                  </a:outerShdw>
                </a:effectLst>
              </a:rPr>
              <a:t>-Eat Healthy Food: Fruits and vegetables has important nutrients for you and also has fiber to help in defecation.</a:t>
            </a: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n-US" sz="3600" b="1" dirty="0">
                <a:ln w="9525">
                  <a:solidFill>
                    <a:schemeClr val="bg1"/>
                  </a:solidFill>
                  <a:prstDash val="solid"/>
                </a:ln>
                <a:effectLst>
                  <a:outerShdw blurRad="12700" dist="38100" dir="2700000" algn="tl" rotWithShape="0">
                    <a:schemeClr val="bg1">
                      <a:lumMod val="50000"/>
                    </a:schemeClr>
                  </a:outerShdw>
                </a:effectLst>
              </a:rPr>
              <a:t>-Limit Alcohol and Caffeine: It will be dangerous if your body contains too much of these.</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8194" name="Picture 2" descr="Download free Hand drawn vegetables and fruits basket vector | Freepik">
            <a:extLst>
              <a:ext uri="{FF2B5EF4-FFF2-40B4-BE49-F238E27FC236}">
                <a16:creationId xmlns:a16="http://schemas.microsoft.com/office/drawing/2014/main" id="{5F9D8943-D0C8-4D9A-A4C4-9E79DC72D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72" b="8292"/>
          <a:stretch/>
        </p:blipFill>
        <p:spPr bwMode="auto">
          <a:xfrm>
            <a:off x="432976" y="5417127"/>
            <a:ext cx="504532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ข่าว จากหน่วยข่าวกรอง (ขอสงวนนามหน่วยงาน) ... - Pantip">
            <a:extLst>
              <a:ext uri="{FF2B5EF4-FFF2-40B4-BE49-F238E27FC236}">
                <a16:creationId xmlns:a16="http://schemas.microsoft.com/office/drawing/2014/main" id="{BDCDA833-C455-4CE3-B649-BA02DC066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696" y="5417127"/>
            <a:ext cx="275863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ZUN and his beer - Album on Imgur">
            <a:extLst>
              <a:ext uri="{FF2B5EF4-FFF2-40B4-BE49-F238E27FC236}">
                <a16:creationId xmlns:a16="http://schemas.microsoft.com/office/drawing/2014/main" id="{3C889EBC-795A-4F46-BFF0-23D882445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698" y="4828504"/>
            <a:ext cx="3411562" cy="4551023"/>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cation Sign 2">
            <a:extLst>
              <a:ext uri="{FF2B5EF4-FFF2-40B4-BE49-F238E27FC236}">
                <a16:creationId xmlns:a16="http://schemas.microsoft.com/office/drawing/2014/main" id="{EE965EBA-C40D-4B0E-9131-46F7FA7FB88B}"/>
              </a:ext>
            </a:extLst>
          </p:cNvPr>
          <p:cNvSpPr/>
          <p:nvPr/>
        </p:nvSpPr>
        <p:spPr>
          <a:xfrm>
            <a:off x="6604000" y="3412261"/>
            <a:ext cx="7421418" cy="7421418"/>
          </a:xfrm>
          <a:prstGeom prst="mathMultiply">
            <a:avLst>
              <a:gd name="adj1" fmla="val 1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91912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3" y="390389"/>
            <a:ext cx="10213987" cy="7509748"/>
          </a:xfrm>
          <a:prstGeom prst="rect">
            <a:avLst/>
          </a:prstGeom>
          <a:noFill/>
        </p:spPr>
        <p:txBody>
          <a:bodyPr wrap="square" lIns="91440" tIns="45720" rIns="91440" bIns="45720">
            <a:spAutoFit/>
          </a:bodyPr>
          <a:lstStyle/>
          <a:p>
            <a:r>
              <a:rPr lang="en-US" sz="5400" b="1" u="sng" dirty="0">
                <a:ln w="9525">
                  <a:solidFill>
                    <a:schemeClr val="bg1"/>
                  </a:solidFill>
                  <a:prstDash val="solid"/>
                </a:ln>
                <a:effectLst>
                  <a:outerShdw blurRad="12700" dist="38100" dir="2700000" algn="tl" rotWithShape="0">
                    <a:schemeClr val="bg1">
                      <a:lumMod val="50000"/>
                    </a:schemeClr>
                  </a:outerShdw>
                </a:effectLst>
              </a:rPr>
              <a:t>Fun Facts</a:t>
            </a:r>
          </a:p>
          <a:p>
            <a:r>
              <a:rPr lang="en-US" sz="3600" b="1" dirty="0">
                <a:ln w="9525">
                  <a:solidFill>
                    <a:schemeClr val="bg1"/>
                  </a:solidFill>
                  <a:prstDash val="solid"/>
                </a:ln>
                <a:effectLst>
                  <a:outerShdw blurRad="12700" dist="38100" dir="2700000" algn="tl" rotWithShape="0">
                    <a:schemeClr val="bg1">
                      <a:lumMod val="50000"/>
                    </a:schemeClr>
                  </a:outerShdw>
                </a:effectLst>
              </a:rPr>
              <a:t>-The waste from your body can indicate your health.</a:t>
            </a: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n-US" sz="3600" b="1" dirty="0">
                <a:ln w="9525">
                  <a:solidFill>
                    <a:schemeClr val="bg1"/>
                  </a:solidFill>
                  <a:prstDash val="solid"/>
                </a:ln>
                <a:effectLst>
                  <a:outerShdw blurRad="12700" dist="38100" dir="2700000" algn="tl" rotWithShape="0">
                    <a:schemeClr val="bg1">
                      <a:lumMod val="50000"/>
                    </a:schemeClr>
                  </a:outerShdw>
                </a:effectLst>
              </a:rPr>
              <a:t>-Sometime, you might shake a little while urinating. This is cause by change in blood pressure or change in body temperature.</a:t>
            </a:r>
          </a:p>
          <a:p>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n-US" sz="3600" b="1" dirty="0">
                <a:ln w="9525">
                  <a:solidFill>
                    <a:schemeClr val="bg1"/>
                  </a:solidFill>
                  <a:prstDash val="solid"/>
                </a:ln>
                <a:effectLst>
                  <a:outerShdw blurRad="12700" dist="38100" dir="2700000" algn="tl" rotWithShape="0">
                    <a:schemeClr val="bg1">
                      <a:lumMod val="50000"/>
                    </a:schemeClr>
                  </a:outerShdw>
                </a:effectLst>
              </a:rPr>
              <a:t>-Even if you lose one of your kidneys, the other one can still work but it might overworks and fails. Dialysis, cleaning blood synthetically, might be required.</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8918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1843370" y="3568005"/>
            <a:ext cx="9521260" cy="2769989"/>
          </a:xfrm>
          <a:prstGeom prst="rect">
            <a:avLst/>
          </a:prstGeom>
          <a:noFill/>
        </p:spPr>
        <p:txBody>
          <a:bodyPr wrap="square" lIns="91440" tIns="45720" rIns="91440" bIns="45720">
            <a:spAutoFit/>
          </a:bodyPr>
          <a:lstStyle/>
          <a:p>
            <a:pPr algn="ctr"/>
            <a:r>
              <a:rPr lang="en-US" sz="8800" b="1" u="sng" dirty="0">
                <a:ln w="9525">
                  <a:solidFill>
                    <a:schemeClr val="bg1"/>
                  </a:solidFill>
                  <a:prstDash val="solid"/>
                </a:ln>
                <a:effectLst>
                  <a:outerShdw blurRad="12700" dist="38100" dir="2700000" algn="tl" rotWithShape="0">
                    <a:schemeClr val="bg1">
                      <a:lumMod val="50000"/>
                    </a:schemeClr>
                  </a:outerShdw>
                </a:effectLst>
              </a:rPr>
              <a:t>Thank You!</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Any Question</a:t>
            </a:r>
            <a:r>
              <a:rPr lang="en-US" sz="5400" b="1" dirty="0">
                <a:ln w="9525">
                  <a:solidFill>
                    <a:schemeClr val="bg1"/>
                  </a:solidFill>
                  <a:prstDash val="solid"/>
                </a:ln>
                <a:effectLst>
                  <a:outerShdw blurRad="12700" dist="38100" dir="2700000" algn="tl" rotWithShape="0">
                    <a:schemeClr val="bg1">
                      <a:lumMod val="50000"/>
                    </a:schemeClr>
                  </a:outerShdw>
                </a:effectLst>
              </a:rPr>
              <a:t>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8022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3" y="390389"/>
            <a:ext cx="11682569" cy="8987076"/>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Excretory System</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 system of our body that gets rid of waste from our body and also balances chemicals in our body. Some excess substances like water can be excreted as well.</a:t>
            </a: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How does it work?</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When the waste piles up from metabolism </a:t>
            </a:r>
            <a:r>
              <a:rPr lang="en-US" sz="3200" b="1" dirty="0">
                <a:ln w="9525">
                  <a:solidFill>
                    <a:schemeClr val="bg1"/>
                  </a:solidFill>
                  <a:prstDash val="solid"/>
                </a:ln>
                <a:effectLst>
                  <a:outerShdw blurRad="12700" dist="38100" dir="2700000" algn="tl" rotWithShape="0">
                    <a:schemeClr val="bg1">
                      <a:lumMod val="50000"/>
                    </a:schemeClr>
                  </a:outerShdw>
                </a:effectLst>
              </a:rPr>
              <a:t>at certain point, the body excretes those waste.</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6" name="Group 5">
            <a:extLst>
              <a:ext uri="{FF2B5EF4-FFF2-40B4-BE49-F238E27FC236}">
                <a16:creationId xmlns:a16="http://schemas.microsoft.com/office/drawing/2014/main" id="{CF20DB94-664B-4991-8420-4E0283CC83F8}"/>
              </a:ext>
            </a:extLst>
          </p:cNvPr>
          <p:cNvGrpSpPr/>
          <p:nvPr/>
        </p:nvGrpSpPr>
        <p:grpSpPr>
          <a:xfrm>
            <a:off x="7076485" y="3491940"/>
            <a:ext cx="4796135" cy="2722418"/>
            <a:chOff x="731103" y="3491940"/>
            <a:chExt cx="4796135" cy="2722418"/>
          </a:xfrm>
        </p:grpSpPr>
        <p:pic>
          <p:nvPicPr>
            <p:cNvPr id="2050" name="Picture 2" descr="Unable to empty Trash in macOS X - InfoSecMonkey - Blog Site">
              <a:extLst>
                <a:ext uri="{FF2B5EF4-FFF2-40B4-BE49-F238E27FC236}">
                  <a16:creationId xmlns:a16="http://schemas.microsoft.com/office/drawing/2014/main" id="{EB1BDD6C-44DC-4D5A-8CEA-DC90DE349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03" y="3491940"/>
              <a:ext cx="4796135" cy="2722418"/>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1ABFD49D-ACE4-465D-A0BF-DC9A9C9C010B}"/>
                </a:ext>
              </a:extLst>
            </p:cNvPr>
            <p:cNvSpPr/>
            <p:nvPr/>
          </p:nvSpPr>
          <p:spPr>
            <a:xfrm>
              <a:off x="2893643" y="4854918"/>
              <a:ext cx="471054" cy="233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 name="AutoShape 4" descr="Kusoge | vndb">
            <a:extLst>
              <a:ext uri="{FF2B5EF4-FFF2-40B4-BE49-F238E27FC236}">
                <a16:creationId xmlns:a16="http://schemas.microsoft.com/office/drawing/2014/main" id="{60F5FC49-4EDA-4B5C-92A7-2322C81CC6F1}"/>
              </a:ext>
            </a:extLst>
          </p:cNvPr>
          <p:cNvSpPr>
            <a:spLocks noChangeAspect="1" noChangeArrowheads="1"/>
          </p:cNvSpPr>
          <p:nvPr/>
        </p:nvSpPr>
        <p:spPr bwMode="auto">
          <a:xfrm>
            <a:off x="6451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Diagram of organs of the human body Royalty Free Vector">
            <a:extLst>
              <a:ext uri="{FF2B5EF4-FFF2-40B4-BE49-F238E27FC236}">
                <a16:creationId xmlns:a16="http://schemas.microsoft.com/office/drawing/2014/main" id="{287F64C5-C603-474A-8381-9ECA48CBE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76" t="19989" r="30303" b="39043"/>
          <a:stretch/>
        </p:blipFill>
        <p:spPr bwMode="auto">
          <a:xfrm>
            <a:off x="2081207" y="2936460"/>
            <a:ext cx="3020290" cy="430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5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3385542"/>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Kidneys</a:t>
            </a:r>
          </a:p>
          <a:p>
            <a:r>
              <a:rPr lang="en-US" sz="3200" b="1" dirty="0">
                <a:ln w="9525">
                  <a:solidFill>
                    <a:schemeClr val="bg1"/>
                  </a:solidFill>
                  <a:prstDash val="solid"/>
                </a:ln>
                <a:effectLst>
                  <a:outerShdw blurRad="12700" dist="38100" dir="2700000" algn="tl" rotWithShape="0">
                    <a:schemeClr val="bg1">
                      <a:lumMod val="50000"/>
                    </a:schemeClr>
                  </a:outerShdw>
                </a:effectLst>
              </a:rPr>
              <a:t>Kidneys, considered the main unit of excretory system, filter waste from blood and send those waste to the urinary bladder waiting to be released. The main unit to filter blood is nephron.</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074" name="Picture 2" descr="What Is Kidney Cancer?">
            <a:extLst>
              <a:ext uri="{FF2B5EF4-FFF2-40B4-BE49-F238E27FC236}">
                <a16:creationId xmlns:a16="http://schemas.microsoft.com/office/drawing/2014/main" id="{ABB5D71F-8557-4EE0-87C8-B896181A8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03" y="4231998"/>
            <a:ext cx="7415231" cy="47457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phron | นักเรียนพยาบาล, อุปกรณ์นักเรียน">
            <a:extLst>
              <a:ext uri="{FF2B5EF4-FFF2-40B4-BE49-F238E27FC236}">
                <a16:creationId xmlns:a16="http://schemas.microsoft.com/office/drawing/2014/main" id="{2EC3911F-CFE7-4ED8-944E-F183800AB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583" y="3448784"/>
            <a:ext cx="4302714" cy="606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3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2893100"/>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Skin</a:t>
            </a:r>
          </a:p>
          <a:p>
            <a:r>
              <a:rPr lang="en-US" sz="3200" b="1" dirty="0">
                <a:ln w="9525">
                  <a:solidFill>
                    <a:schemeClr val="bg1"/>
                  </a:solidFill>
                  <a:prstDash val="solid"/>
                </a:ln>
                <a:effectLst>
                  <a:outerShdw blurRad="12700" dist="38100" dir="2700000" algn="tl" rotWithShape="0">
                    <a:schemeClr val="bg1">
                      <a:lumMod val="50000"/>
                    </a:schemeClr>
                  </a:outerShdw>
                </a:effectLst>
              </a:rPr>
              <a:t>Skin excrete sweat which contains some waste through sweat glands. However, the main function of skin is to control body temperature.</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6" name="Picture 2" descr="Skin closeup « Inhabitat – Green Design, Innovation, Architecture ...">
            <a:extLst>
              <a:ext uri="{FF2B5EF4-FFF2-40B4-BE49-F238E27FC236}">
                <a16:creationId xmlns:a16="http://schemas.microsoft.com/office/drawing/2014/main" id="{25587CF9-F1F9-4280-ADDD-171F074EA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62" y="4631093"/>
            <a:ext cx="5391883" cy="3599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fference Between Sebaceous and Sweat Glands | Compare the ...">
            <a:extLst>
              <a:ext uri="{FF2B5EF4-FFF2-40B4-BE49-F238E27FC236}">
                <a16:creationId xmlns:a16="http://schemas.microsoft.com/office/drawing/2014/main" id="{78F618AC-FFE0-4697-B339-63538B872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3538969"/>
            <a:ext cx="6246523" cy="541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4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2400657"/>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Lungs</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Lungs exchange gas from blood within alveoli. The unwanted gas and excess water vapor are then released when we exhale.</a:t>
            </a:r>
          </a:p>
        </p:txBody>
      </p:sp>
      <p:pic>
        <p:nvPicPr>
          <p:cNvPr id="2052" name="Picture 4" descr="Diffusion in biology explains how minerals leave/enter cells">
            <a:extLst>
              <a:ext uri="{FF2B5EF4-FFF2-40B4-BE49-F238E27FC236}">
                <a16:creationId xmlns:a16="http://schemas.microsoft.com/office/drawing/2014/main" id="{E816820C-B040-4D7F-A7D4-C949AFB65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462" y="4194329"/>
            <a:ext cx="4764434" cy="31762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en Breathing Doesn't Come Naturally | El Camino Health">
            <a:extLst>
              <a:ext uri="{FF2B5EF4-FFF2-40B4-BE49-F238E27FC236}">
                <a16:creationId xmlns:a16="http://schemas.microsoft.com/office/drawing/2014/main" id="{2EC466CB-D31C-4A82-BB22-D09D50A3E9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79"/>
          <a:stretch/>
        </p:blipFill>
        <p:spPr bwMode="auto">
          <a:xfrm>
            <a:off x="578704" y="3879271"/>
            <a:ext cx="6789907" cy="400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1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2400657"/>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Defecation</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 the last process of digestion, after the body absorbs nutrients from the food, it excretes the remain as feces.</a:t>
            </a:r>
          </a:p>
        </p:txBody>
      </p:sp>
      <p:pic>
        <p:nvPicPr>
          <p:cNvPr id="3074" name="Picture 2" descr="Digestive System - Human Body Systems">
            <a:extLst>
              <a:ext uri="{FF2B5EF4-FFF2-40B4-BE49-F238E27FC236}">
                <a16:creationId xmlns:a16="http://schemas.microsoft.com/office/drawing/2014/main" id="{11ADE401-F249-44AD-AFE3-305F75B3E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54" y="3696999"/>
            <a:ext cx="6886257" cy="44910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xi Height 540 Raised Height Toilet ideal for elderly at home ...">
            <a:extLst>
              <a:ext uri="{FF2B5EF4-FFF2-40B4-BE49-F238E27FC236}">
                <a16:creationId xmlns:a16="http://schemas.microsoft.com/office/drawing/2014/main" id="{28426C62-323C-472D-B61B-DC9105031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819" y="3898971"/>
            <a:ext cx="4087092" cy="40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3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2893100"/>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Liver</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Liver breaks down or converts substances in blood and bile. Blood will be filtered in kidneys. Bile will be excreted </a:t>
            </a:r>
            <a:r>
              <a:rPr lang="en-US" sz="3200" b="1" dirty="0">
                <a:ln w="9525">
                  <a:solidFill>
                    <a:schemeClr val="bg1"/>
                  </a:solidFill>
                  <a:prstDash val="solid"/>
                </a:ln>
                <a:effectLst>
                  <a:outerShdw blurRad="12700" dist="38100" dir="2700000" algn="tl" rotWithShape="0">
                    <a:schemeClr val="bg1">
                      <a:lumMod val="50000"/>
                    </a:schemeClr>
                  </a:outerShdw>
                </a:effectLst>
              </a:rPr>
              <a:t>to small intestine and finally be defecated.</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098" name="Picture 2" descr="Liver Function Tests: Approaches to Liver Disease -Narayana Health">
            <a:extLst>
              <a:ext uri="{FF2B5EF4-FFF2-40B4-BE49-F238E27FC236}">
                <a16:creationId xmlns:a16="http://schemas.microsoft.com/office/drawing/2014/main" id="{D4364517-7179-4E1C-800F-6387F7CC2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96" b="4671"/>
          <a:stretch/>
        </p:blipFill>
        <p:spPr bwMode="auto">
          <a:xfrm>
            <a:off x="911213" y="3978753"/>
            <a:ext cx="6385194" cy="46110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chine keeps human livers alive for one week outside of the body ...">
            <a:extLst>
              <a:ext uri="{FF2B5EF4-FFF2-40B4-BE49-F238E27FC236}">
                <a16:creationId xmlns:a16="http://schemas.microsoft.com/office/drawing/2014/main" id="{8951B8CB-8C2E-4E58-A8B8-4AE804C1D0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98" r="15136"/>
          <a:stretch/>
        </p:blipFill>
        <p:spPr bwMode="auto">
          <a:xfrm>
            <a:off x="7984837" y="3978753"/>
            <a:ext cx="4424218" cy="459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5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10279737"/>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Tissue Involved</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-Epithelial Tissue: Most of the system includes hollow organ to store waste and hollow passage way for waste to travel.</a:t>
            </a: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n-US" sz="3200" b="1" dirty="0">
                <a:ln w="9525">
                  <a:solidFill>
                    <a:schemeClr val="bg1"/>
                  </a:solidFill>
                  <a:prstDash val="solid"/>
                </a:ln>
                <a:effectLst>
                  <a:outerShdw blurRad="12700" dist="38100" dir="2700000" algn="tl" rotWithShape="0">
                    <a:schemeClr val="bg1">
                      <a:lumMod val="50000"/>
                    </a:schemeClr>
                  </a:outerShdw>
                </a:effectLst>
              </a:rPr>
              <a:t>-Muscle Tissue: There are also movement in the system like the movement of both smooth and skeletal tissue involved in defecation process.</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n-US" sz="3200" b="1" dirty="0">
                <a:ln w="9525">
                  <a:solidFill>
                    <a:schemeClr val="bg1"/>
                  </a:solidFill>
                  <a:prstDash val="solid"/>
                </a:ln>
                <a:effectLst>
                  <a:outerShdw blurRad="12700" dist="38100" dir="2700000" algn="tl" rotWithShape="0">
                    <a:schemeClr val="bg1">
                      <a:lumMod val="50000"/>
                    </a:schemeClr>
                  </a:outerShdw>
                </a:effectLst>
              </a:rPr>
              <a:t>-Connective Tissue: Many tissues are connected and held together by connective tissue.</a:t>
            </a: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r>
              <a:rPr lang="en-US" sz="3200" b="1" dirty="0">
                <a:ln w="9525">
                  <a:solidFill>
                    <a:schemeClr val="bg1"/>
                  </a:solidFill>
                  <a:prstDash val="solid"/>
                </a:ln>
                <a:effectLst>
                  <a:outerShdw blurRad="12700" dist="38100" dir="2700000" algn="tl" rotWithShape="0">
                    <a:schemeClr val="bg1">
                      <a:lumMod val="50000"/>
                    </a:schemeClr>
                  </a:outerShdw>
                </a:effectLst>
              </a:rPr>
              <a:t>-Nervous Tissue: In some process, these nervous tissues send signal to your brain like when you need to urinate.</a:t>
            </a: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124" name="Picture 4" descr="Tissue types: MedlinePlus Medical Encyclopedia Image">
            <a:extLst>
              <a:ext uri="{FF2B5EF4-FFF2-40B4-BE49-F238E27FC236}">
                <a16:creationId xmlns:a16="http://schemas.microsoft.com/office/drawing/2014/main" id="{18370F3A-98CF-46DC-A853-BDBF088A8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6" t="9860" r="51836" b="52671"/>
          <a:stretch/>
        </p:blipFill>
        <p:spPr bwMode="auto">
          <a:xfrm>
            <a:off x="10014885" y="5173929"/>
            <a:ext cx="2708260" cy="1937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issue types: MedlinePlus Medical Encyclopedia Image">
            <a:extLst>
              <a:ext uri="{FF2B5EF4-FFF2-40B4-BE49-F238E27FC236}">
                <a16:creationId xmlns:a16="http://schemas.microsoft.com/office/drawing/2014/main" id="{1778DA5A-C6B5-44B3-B53E-FDFAD699FE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7" t="48137" r="52535" b="14394"/>
          <a:stretch/>
        </p:blipFill>
        <p:spPr bwMode="auto">
          <a:xfrm>
            <a:off x="10029390" y="3164886"/>
            <a:ext cx="2679250" cy="1916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ssue types: MedlinePlus Medical Encyclopedia Image">
            <a:extLst>
              <a:ext uri="{FF2B5EF4-FFF2-40B4-BE49-F238E27FC236}">
                <a16:creationId xmlns:a16="http://schemas.microsoft.com/office/drawing/2014/main" id="{FE950AF8-D68C-4215-9C73-0C2AFE5284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48" t="9653" r="6854" b="52878"/>
          <a:stretch/>
        </p:blipFill>
        <p:spPr bwMode="auto">
          <a:xfrm>
            <a:off x="10014885" y="1155842"/>
            <a:ext cx="2679251" cy="1916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ssue types: MedlinePlus Medical Encyclopedia Image">
            <a:extLst>
              <a:ext uri="{FF2B5EF4-FFF2-40B4-BE49-F238E27FC236}">
                <a16:creationId xmlns:a16="http://schemas.microsoft.com/office/drawing/2014/main" id="{A66D1705-71E5-428E-9AE9-3CDD6778C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5" t="47340" r="7277" b="15191"/>
          <a:stretch/>
        </p:blipFill>
        <p:spPr bwMode="auto">
          <a:xfrm>
            <a:off x="10029390" y="7182972"/>
            <a:ext cx="2708260" cy="193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15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E6F5-95CF-47E4-8E5A-CE47D0DE4564}"/>
              </a:ext>
            </a:extLst>
          </p:cNvPr>
          <p:cNvSpPr/>
          <p:nvPr/>
        </p:nvSpPr>
        <p:spPr>
          <a:xfrm>
            <a:off x="731104" y="390389"/>
            <a:ext cx="9327296" cy="5355312"/>
          </a:xfrm>
          <a:prstGeom prst="rect">
            <a:avLst/>
          </a:prstGeom>
          <a:noFill/>
        </p:spPr>
        <p:txBody>
          <a:bodyPr wrap="square" lIns="91440" tIns="45720" rIns="91440" bIns="45720">
            <a:spAutoFit/>
          </a:bodyPr>
          <a:lstStyle/>
          <a:p>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a:t>
            </a:r>
            <a:r>
              <a:rPr lang="en-US" sz="54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or Cavities Involved</a:t>
            </a:r>
          </a:p>
          <a:p>
            <a:r>
              <a:rPr lang="en-US" sz="3200" b="1" dirty="0">
                <a:ln w="9525">
                  <a:solidFill>
                    <a:schemeClr val="bg1"/>
                  </a:solidFill>
                  <a:prstDash val="solid"/>
                </a:ln>
                <a:effectLst>
                  <a:outerShdw blurRad="12700" dist="38100" dir="2700000" algn="tl" rotWithShape="0">
                    <a:schemeClr val="bg1">
                      <a:lumMod val="50000"/>
                    </a:schemeClr>
                  </a:outerShdw>
                </a:effectLst>
              </a:rPr>
              <a:t>-Thoracic Cavity(Lungs)</a:t>
            </a:r>
          </a:p>
          <a:p>
            <a:r>
              <a:rPr lang="en-US" sz="3200" b="1" dirty="0">
                <a:ln w="9525">
                  <a:solidFill>
                    <a:schemeClr val="bg1"/>
                  </a:solidFill>
                  <a:prstDash val="solid"/>
                </a:ln>
                <a:effectLst>
                  <a:outerShdw blurRad="12700" dist="38100" dir="2700000" algn="tl" rotWithShape="0">
                    <a:schemeClr val="bg1">
                      <a:lumMod val="50000"/>
                    </a:schemeClr>
                  </a:outerShdw>
                </a:effectLst>
              </a:rPr>
              <a:t>-Abdominal Cavity(Kidneys, Intestine, Liver)</a:t>
            </a:r>
          </a:p>
          <a:p>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3200" b="1" dirty="0">
                <a:ln w="9525">
                  <a:solidFill>
                    <a:schemeClr val="bg1"/>
                  </a:solidFill>
                  <a:prstDash val="solid"/>
                </a:ln>
                <a:effectLst>
                  <a:outerShdw blurRad="12700" dist="38100" dir="2700000" algn="tl" rotWithShape="0">
                    <a:schemeClr val="bg1">
                      <a:lumMod val="50000"/>
                    </a:schemeClr>
                  </a:outerShdw>
                </a:effectLst>
              </a:rPr>
              <a:t>Pelvic Cavity(Urinary Bladder, Intestine)</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dirty="0">
              <a:ln w="9525">
                <a:solidFill>
                  <a:schemeClr val="bg1"/>
                </a:solidFill>
                <a:prstDash val="solid"/>
              </a:ln>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146" name="Picture 2" descr="Major Body Cavities, Their Subdivisions And Membranes. – Earth's Lab">
            <a:extLst>
              <a:ext uri="{FF2B5EF4-FFF2-40B4-BE49-F238E27FC236}">
                <a16:creationId xmlns:a16="http://schemas.microsoft.com/office/drawing/2014/main" id="{2BA91BAD-B560-45AB-8D48-C301FFDA2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49" y="3232005"/>
            <a:ext cx="10290100" cy="595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9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322</TotalTime>
  <Words>558</Words>
  <Application>Microsoft Office PowerPoint</Application>
  <PresentationFormat>Custom</PresentationFormat>
  <Paragraphs>73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Teetouch  Kuntanapanid</dc:creator>
  <cp:lastModifiedBy>Teetouch  Kuntanapanid</cp:lastModifiedBy>
  <cp:revision>37</cp:revision>
  <dcterms:created xsi:type="dcterms:W3CDTF">2020-06-06T14:50:26Z</dcterms:created>
  <dcterms:modified xsi:type="dcterms:W3CDTF">2020-08-16T15:57:08Z</dcterms:modified>
</cp:coreProperties>
</file>