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DCEE3D-12BA-451D-8B79-FF69A3373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Immune system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63BFE47-C06C-4BFF-B2BE-0939FE3A1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Peerawich</a:t>
            </a:r>
            <a:r>
              <a:rPr lang="en-US" dirty="0"/>
              <a:t> Jirathun </a:t>
            </a:r>
            <a:r>
              <a:rPr lang="en-US" dirty="0" err="1"/>
              <a:t>Phattarapol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1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6DDD31-92DD-445C-ABBC-5C206141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3E0A604-7EB6-4E88-9763-D3BCDA796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- A complex network of cells, tissues and organs that helps the body fight infections and other diseases. </a:t>
            </a:r>
          </a:p>
          <a:p>
            <a:r>
              <a:rPr lang="en-US"/>
              <a:t>-The immune system includes white blood cells and organs and tissues of the lymph system, such as the thymus, spleen, tonsils and bone marrow.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69B336E-32F7-6B41-BF0A-9712C72DD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20" y="3963100"/>
            <a:ext cx="2910755" cy="266910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217C28B-3375-9A4F-AB4B-16775ABE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29162"/>
            <a:ext cx="1996355" cy="31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2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D9CC71-66DC-474B-A354-F14CF80E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25C040E-D96B-41F9-8D44-634392E7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2" y="2160589"/>
            <a:ext cx="5953738" cy="42783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-The immune system is activated by things that the body doesn’t recognize as its own called antigens. </a:t>
            </a:r>
          </a:p>
          <a:p>
            <a:pPr>
              <a:lnSpc>
                <a:spcPct val="90000"/>
              </a:lnSpc>
            </a:pPr>
            <a:r>
              <a:rPr lang="en-US" dirty="0"/>
              <a:t>-Examples of antigens include the proteins on the surfaces of bacteria, fungi and viruses. </a:t>
            </a:r>
          </a:p>
          <a:p>
            <a:pPr>
              <a:lnSpc>
                <a:spcPct val="90000"/>
              </a:lnSpc>
            </a:pPr>
            <a:r>
              <a:rPr lang="en-US" dirty="0"/>
              <a:t>When the antigens attach to special receptors on the immune cells (</a:t>
            </a:r>
            <a:r>
              <a:rPr lang="en-US" dirty="0" err="1"/>
              <a:t>ex.White</a:t>
            </a:r>
            <a:r>
              <a:rPr lang="en-US" dirty="0"/>
              <a:t> blood cells)</a:t>
            </a:r>
          </a:p>
          <a:p>
            <a:pPr>
              <a:lnSpc>
                <a:spcPct val="90000"/>
              </a:lnSpc>
            </a:pPr>
            <a:r>
              <a:rPr lang="en-US" dirty="0"/>
              <a:t>-A series of processes are triggered in the body when it comes into contact with a disease</a:t>
            </a:r>
          </a:p>
          <a:p>
            <a:pPr>
              <a:lnSpc>
                <a:spcPct val="90000"/>
              </a:lnSpc>
            </a:pPr>
            <a:r>
              <a:rPr lang="en-US" dirty="0"/>
              <a:t>- If it is the first time that they come across such a germ they usually document the information on it and how to fight it.</a:t>
            </a:r>
          </a:p>
          <a:p>
            <a:pPr>
              <a:lnSpc>
                <a:spcPct val="90000"/>
              </a:lnSpc>
            </a:pPr>
            <a:r>
              <a:rPr lang="en-US" dirty="0"/>
              <a:t>- So if it comes across the same germ again it can fight it off more effectively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A37B4A-5197-2540-BFB8-F16A02E07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74" r="1782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502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264370-6F39-49ED-8E13-F058A512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involved?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95E1021-144C-46D5-899F-4995B119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41" y="1873887"/>
            <a:ext cx="8596668" cy="3880773"/>
          </a:xfrm>
        </p:spPr>
        <p:txBody>
          <a:bodyPr/>
          <a:lstStyle/>
          <a:p>
            <a:r>
              <a:rPr lang="en-US" dirty="0"/>
              <a:t>Made up of several tissues and white blood cells, and each part of immune system plays a special role to defending the body against pathogens.</a:t>
            </a:r>
          </a:p>
          <a:p>
            <a:r>
              <a:rPr lang="en-US" dirty="0"/>
              <a:t>Found through out the body, the tissues include the bone marrow, thymus, lymph nodes, spleen, tonsils, and adenoids </a:t>
            </a:r>
          </a:p>
          <a:p>
            <a:r>
              <a:rPr lang="en-US" dirty="0"/>
              <a:t>White blood cell call </a:t>
            </a:r>
            <a:r>
              <a:rPr lang="en-US" dirty="0">
                <a:highlight>
                  <a:srgbClr val="FFFF00"/>
                </a:highlight>
              </a:rPr>
              <a:t>lymphocytes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4929FBB-BEFB-437F-9CB3-78F3964C8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906" y="3371930"/>
            <a:ext cx="2622220" cy="2927759"/>
          </a:xfrm>
          <a:prstGeom prst="rect">
            <a:avLst/>
          </a:prstGeom>
        </p:spPr>
      </p:pic>
      <p:cxnSp>
        <p:nvCxnSpPr>
          <p:cNvPr id="7" name="ลูกศรเชื่อมต่อแบบตรง 6">
            <a:extLst>
              <a:ext uri="{FF2B5EF4-FFF2-40B4-BE49-F238E27FC236}">
                <a16:creationId xmlns:a16="http://schemas.microsoft.com/office/drawing/2014/main" id="{5263821D-C883-4FE2-B481-358421BABC70}"/>
              </a:ext>
            </a:extLst>
          </p:cNvPr>
          <p:cNvCxnSpPr>
            <a:cxnSpLocks/>
          </p:cNvCxnSpPr>
          <p:nvPr/>
        </p:nvCxnSpPr>
        <p:spPr>
          <a:xfrm>
            <a:off x="4360793" y="4084708"/>
            <a:ext cx="755009" cy="138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9910DC6-DE8F-41EB-A530-E42D265B0D74}"/>
              </a:ext>
            </a:extLst>
          </p:cNvPr>
          <p:cNvSpPr txBox="1"/>
          <p:nvPr/>
        </p:nvSpPr>
        <p:spPr>
          <a:xfrm>
            <a:off x="2771198" y="3912762"/>
            <a:ext cx="164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Contain lymphocytes</a:t>
            </a: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BE72CCEA-19BA-414D-82C3-C4DD5223891F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413218" y="4793637"/>
            <a:ext cx="285226" cy="577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F3D414C-7267-4831-8C3C-0DD030A652D6}"/>
              </a:ext>
            </a:extLst>
          </p:cNvPr>
          <p:cNvSpPr txBox="1"/>
          <p:nvPr/>
        </p:nvSpPr>
        <p:spPr>
          <a:xfrm>
            <a:off x="7698444" y="5048135"/>
            <a:ext cx="351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Stores healthy blood cells, break down red blood cells, and develop lymphocytes also the other type of white blood cells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7A110BCE-26AC-43A4-B5C7-BCB2A6D76604}"/>
              </a:ext>
            </a:extLst>
          </p:cNvPr>
          <p:cNvSpPr txBox="1"/>
          <p:nvPr/>
        </p:nvSpPr>
        <p:spPr>
          <a:xfrm>
            <a:off x="7871478" y="3919017"/>
            <a:ext cx="4105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Are masses of lymph tissue found in the nose and throat</a:t>
            </a:r>
          </a:p>
        </p:txBody>
      </p:sp>
      <p:cxnSp>
        <p:nvCxnSpPr>
          <p:cNvPr id="16" name="ลูกศรเชื่อมต่อแบบตรง 15">
            <a:extLst>
              <a:ext uri="{FF2B5EF4-FFF2-40B4-BE49-F238E27FC236}">
                <a16:creationId xmlns:a16="http://schemas.microsoft.com/office/drawing/2014/main" id="{D9D063CD-6485-453A-972B-1450DBCD7F64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617700" y="3606661"/>
            <a:ext cx="253778" cy="450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>
            <a:extLst>
              <a:ext uri="{FF2B5EF4-FFF2-40B4-BE49-F238E27FC236}">
                <a16:creationId xmlns:a16="http://schemas.microsoft.com/office/drawing/2014/main" id="{94D9E77A-D509-402E-9C42-B4FA3E176ED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553126" y="3733381"/>
            <a:ext cx="318352" cy="3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5ED85EA6-20E2-42AA-9420-C1430A9D800F}"/>
              </a:ext>
            </a:extLst>
          </p:cNvPr>
          <p:cNvSpPr txBox="1"/>
          <p:nvPr/>
        </p:nvSpPr>
        <p:spPr>
          <a:xfrm>
            <a:off x="573141" y="5358015"/>
            <a:ext cx="448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Soft material found inside long bones make a new lymphocytes </a:t>
            </a:r>
          </a:p>
        </p:txBody>
      </p:sp>
      <p:cxnSp>
        <p:nvCxnSpPr>
          <p:cNvPr id="31" name="ลูกศรเชื่อมต่อแบบตรง 30">
            <a:extLst>
              <a:ext uri="{FF2B5EF4-FFF2-40B4-BE49-F238E27FC236}">
                <a16:creationId xmlns:a16="http://schemas.microsoft.com/office/drawing/2014/main" id="{CF89B4E8-81AA-4A8B-9ED8-88300B79B601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2817196" y="5635014"/>
            <a:ext cx="2283310" cy="30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725542D7-201A-476C-A0E9-FE6C7315979A}"/>
              </a:ext>
            </a:extLst>
          </p:cNvPr>
          <p:cNvSpPr txBox="1"/>
          <p:nvPr/>
        </p:nvSpPr>
        <p:spPr>
          <a:xfrm>
            <a:off x="7808402" y="4480450"/>
            <a:ext cx="3760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A gland that helps produce a special kind of lymphocyte</a:t>
            </a:r>
          </a:p>
        </p:txBody>
      </p:sp>
      <p:cxnSp>
        <p:nvCxnSpPr>
          <p:cNvPr id="35" name="ลูกศรเชื่อมต่อแบบตรง 34">
            <a:extLst>
              <a:ext uri="{FF2B5EF4-FFF2-40B4-BE49-F238E27FC236}">
                <a16:creationId xmlns:a16="http://schemas.microsoft.com/office/drawing/2014/main" id="{9E510A84-C324-4AFB-B160-AE135955826D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7553126" y="4223206"/>
            <a:ext cx="255276" cy="38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8C1FB444-698B-44CC-B9E0-F66562DECEBA}"/>
              </a:ext>
            </a:extLst>
          </p:cNvPr>
          <p:cNvSpPr txBox="1"/>
          <p:nvPr/>
        </p:nvSpPr>
        <p:spPr>
          <a:xfrm>
            <a:off x="2053183" y="4601647"/>
            <a:ext cx="2197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blood vessel that carry lymph</a:t>
            </a:r>
          </a:p>
        </p:txBody>
      </p:sp>
      <p:cxnSp>
        <p:nvCxnSpPr>
          <p:cNvPr id="45" name="ลูกศรเชื่อมต่อแบบตรง 44">
            <a:extLst>
              <a:ext uri="{FF2B5EF4-FFF2-40B4-BE49-F238E27FC236}">
                <a16:creationId xmlns:a16="http://schemas.microsoft.com/office/drawing/2014/main" id="{8B477168-C0A3-4EB0-9E04-69A74F4F3DDD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4251098" y="4732452"/>
            <a:ext cx="849408" cy="300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4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A3EB26-1625-4434-BB6A-D90E6A4D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39878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Which king of tissue types are involved?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871C105-548F-4FA4-B789-19143334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17658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b="1" dirty="0"/>
              <a:t>	</a:t>
            </a:r>
            <a:r>
              <a:rPr lang="en-US" b="1" dirty="0"/>
              <a:t>Primary </a:t>
            </a:r>
            <a:endParaRPr lang="th-TH" b="1" dirty="0"/>
          </a:p>
          <a:p>
            <a:r>
              <a:rPr lang="en-US" dirty="0"/>
              <a:t>The site where the cell being produce and sent out</a:t>
            </a:r>
          </a:p>
          <a:p>
            <a:r>
              <a:rPr lang="en-US" dirty="0"/>
              <a:t>Bone marrow and thymus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4FC14DE-0DAB-415D-8C2B-6E5ECD4B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51" y="804672"/>
            <a:ext cx="4713319" cy="5237021"/>
          </a:xfrm>
          <a:prstGeom prst="rect">
            <a:avLst/>
          </a:prstGeom>
        </p:spPr>
      </p:pic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1E13584A-A708-407E-9794-CE91466465E5}"/>
              </a:ext>
            </a:extLst>
          </p:cNvPr>
          <p:cNvSpPr txBox="1">
            <a:spLocks/>
          </p:cNvSpPr>
          <p:nvPr/>
        </p:nvSpPr>
        <p:spPr>
          <a:xfrm>
            <a:off x="6090445" y="4100975"/>
            <a:ext cx="3634608" cy="164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b="1" dirty="0">
                <a:latin typeface="Trebuchet MS (เนื้อความ)"/>
              </a:rPr>
              <a:t>	</a:t>
            </a:r>
            <a:r>
              <a:rPr lang="en-US" b="1" dirty="0">
                <a:latin typeface="Trebuchet MS (เนื้อความ)"/>
              </a:rPr>
              <a:t>Secondary</a:t>
            </a:r>
            <a:endParaRPr lang="th-TH" b="1" dirty="0">
              <a:latin typeface="Trebuchet MS (เนื้อความ)"/>
            </a:endParaRPr>
          </a:p>
          <a:p>
            <a:r>
              <a:rPr lang="en-US" dirty="0">
                <a:latin typeface="Trebuchet MS (เนื้อความ)"/>
              </a:rPr>
              <a:t>A place where the adaptive immune system response.</a:t>
            </a:r>
          </a:p>
          <a:p>
            <a:r>
              <a:rPr lang="en-US" dirty="0">
                <a:latin typeface="Trebuchet MS (เนื้อความ)"/>
              </a:rPr>
              <a:t>Spleen</a:t>
            </a:r>
            <a:r>
              <a:rPr lang="en-US" b="1" dirty="0">
                <a:latin typeface="Trebuchet MS (เนื้อความ)"/>
              </a:rPr>
              <a:t> </a:t>
            </a:r>
            <a:endParaRPr lang="th-TH" b="1" dirty="0">
              <a:latin typeface="Trebuchet MS (เนื้อความ)"/>
            </a:endParaRPr>
          </a:p>
        </p:txBody>
      </p:sp>
    </p:spTree>
    <p:extLst>
      <p:ext uri="{BB962C8B-B14F-4D97-AF65-F5344CB8AC3E}">
        <p14:creationId xmlns:p14="http://schemas.microsoft.com/office/powerpoint/2010/main" val="218078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F46B3C-6044-4F3F-B063-9D1513486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dirty="0"/>
              <a:t>Which major cavities are involved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E6FB468-910C-4D7F-82C2-BC21EC70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9" cy="3880773"/>
          </a:xfrm>
        </p:spPr>
        <p:txBody>
          <a:bodyPr/>
          <a:lstStyle/>
          <a:p>
            <a:r>
              <a:rPr lang="en-US" dirty="0"/>
              <a:t>Thoracic cavity – </a:t>
            </a:r>
            <a:r>
              <a:rPr lang="en-US"/>
              <a:t>Thymus </a:t>
            </a:r>
            <a:endParaRPr lang="en-US" dirty="0"/>
          </a:p>
          <a:p>
            <a:r>
              <a:rPr lang="en-US" dirty="0"/>
              <a:t>Abdominal cavity – Spleen, lymph nodes</a:t>
            </a:r>
          </a:p>
          <a:p>
            <a:r>
              <a:rPr lang="en-US" dirty="0"/>
              <a:t>Oral cavity – Tonsil, Adenoid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media.discordapp.net/attachments/277329062806945802/744480706893316167/1200px-Scheme_body_cavities-en.png?width=248&amp;height=300">
            <a:extLst>
              <a:ext uri="{FF2B5EF4-FFF2-40B4-BE49-F238E27FC236}">
                <a16:creationId xmlns:a16="http://schemas.microsoft.com/office/drawing/2014/main" id="{7DD19634-6E45-49F5-B9B6-3E85DE7B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44" y="2320747"/>
            <a:ext cx="2593246" cy="313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9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44ECC7-47C2-475C-ABFB-9672CD1C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91808CB3-19C8-4AC1-BC80-5097F962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9075"/>
            <a:ext cx="9070673" cy="34385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Here are some benefits of a healthy immune system</a:t>
            </a:r>
          </a:p>
          <a:p>
            <a:r>
              <a:rPr lang="en-US" dirty="0"/>
              <a:t>Overall health –Makes you overall a healthier person and less vulnerable to diseases</a:t>
            </a:r>
          </a:p>
          <a:p>
            <a:r>
              <a:rPr lang="en-US" dirty="0"/>
              <a:t>Oxygenated blood – The blood is better and has more oxygen which helps the cells and organs allowing them to function better</a:t>
            </a:r>
          </a:p>
          <a:p>
            <a:r>
              <a:rPr lang="en-US" dirty="0"/>
              <a:t>Improved production of lymph – Allows better circulation of white blood cells and other nutrients throughout the body.</a:t>
            </a:r>
          </a:p>
          <a:p>
            <a:r>
              <a:rPr lang="en-US" dirty="0"/>
              <a:t>Healthy skin, nails and hair – You’ll have brighter skin, healthier hair, and stronger nails.</a:t>
            </a:r>
          </a:p>
          <a:p>
            <a:r>
              <a:rPr lang="en-US" dirty="0"/>
              <a:t>Better digestion – Allows food to be fully digested so your body can absorb more nutrients and eliminate waste more efficiently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C7F9C3-8782-4F1D-9602-D5B2E0B75717}"/>
              </a:ext>
            </a:extLst>
          </p:cNvPr>
          <p:cNvSpPr txBox="1">
            <a:spLocks/>
          </p:cNvSpPr>
          <p:nvPr/>
        </p:nvSpPr>
        <p:spPr>
          <a:xfrm>
            <a:off x="677334" y="4781305"/>
            <a:ext cx="5069125" cy="216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You can gain a healthy immune system by</a:t>
            </a:r>
          </a:p>
          <a:p>
            <a:r>
              <a:rPr lang="en-US" dirty="0"/>
              <a:t>- Exercise frequently </a:t>
            </a:r>
          </a:p>
          <a:p>
            <a:r>
              <a:rPr lang="en-US" dirty="0"/>
              <a:t>-Get enough sleep </a:t>
            </a:r>
          </a:p>
          <a:p>
            <a:r>
              <a:rPr lang="en-US" dirty="0"/>
              <a:t>- Eat a healthy and balanced diet</a:t>
            </a:r>
          </a:p>
          <a:p>
            <a:r>
              <a:rPr lang="en-US" dirty="0"/>
              <a:t>-Drink enough water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0D90DCE-5162-014C-AB55-EE0FEDF4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459" y="4927601"/>
            <a:ext cx="2944817" cy="16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44ECC7-47C2-475C-ABFB-9672CD1C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91808CB3-19C8-4AC1-BC80-5097F962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3579"/>
            <a:ext cx="10320633" cy="3032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Here is also an example when the immune system fails and go out of control</a:t>
            </a:r>
          </a:p>
          <a:p>
            <a:r>
              <a:rPr lang="en-US" dirty="0"/>
              <a:t>Leukemia </a:t>
            </a:r>
          </a:p>
          <a:p>
            <a:r>
              <a:rPr lang="en-US" dirty="0"/>
              <a:t>-The cause is unknown but you’re more likely to have it if you have a family member who had it , smoking or genetic disorders </a:t>
            </a:r>
          </a:p>
          <a:p>
            <a:r>
              <a:rPr lang="en-US" dirty="0"/>
              <a:t>- It is a cancer within the bone marrow causing it to produce too many white blood cells</a:t>
            </a:r>
          </a:p>
          <a:p>
            <a:r>
              <a:rPr lang="en-US" dirty="0"/>
              <a:t>-These white blood cells aren't normal and they cause an autoimmune reaction (start killing other cells)</a:t>
            </a:r>
          </a:p>
          <a:p>
            <a:r>
              <a:rPr lang="en-US" dirty="0"/>
              <a:t>- The treatment usually requires a donation of the bone marrow to replace the infected ones</a:t>
            </a:r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3353FF3E-8DBE-4A4E-9523-BF6032E4B16E}"/>
              </a:ext>
            </a:extLst>
          </p:cNvPr>
          <p:cNvSpPr txBox="1">
            <a:spLocks/>
          </p:cNvSpPr>
          <p:nvPr/>
        </p:nvSpPr>
        <p:spPr>
          <a:xfrm>
            <a:off x="677334" y="4326171"/>
            <a:ext cx="5069125" cy="216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 weak immune system can be caused by</a:t>
            </a:r>
          </a:p>
          <a:p>
            <a:r>
              <a:rPr lang="en-US" dirty="0"/>
              <a:t>- Constant Stress</a:t>
            </a:r>
          </a:p>
          <a:p>
            <a:r>
              <a:rPr lang="en-US" dirty="0"/>
              <a:t>- Too much alcohol</a:t>
            </a:r>
          </a:p>
          <a:p>
            <a:r>
              <a:rPr lang="en-US" dirty="0"/>
              <a:t>- Lack of sleep or exercise </a:t>
            </a:r>
          </a:p>
          <a:p>
            <a:r>
              <a:rPr lang="en-US" dirty="0"/>
              <a:t>- Unhealthy diet</a:t>
            </a:r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7F85576A-E20F-4844-95A5-EB3145B5992E}"/>
              </a:ext>
            </a:extLst>
          </p:cNvPr>
          <p:cNvSpPr txBox="1">
            <a:spLocks/>
          </p:cNvSpPr>
          <p:nvPr/>
        </p:nvSpPr>
        <p:spPr>
          <a:xfrm>
            <a:off x="5361560" y="4326171"/>
            <a:ext cx="6757112" cy="1976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It can cause various symptoms such as</a:t>
            </a:r>
          </a:p>
          <a:p>
            <a:r>
              <a:rPr lang="en-US" dirty="0"/>
              <a:t>-digestive issues, including loss of appetite and diarrhea </a:t>
            </a:r>
          </a:p>
          <a:p>
            <a:r>
              <a:rPr lang="en-US" dirty="0"/>
              <a:t>-growth and developmental delays, in infants and children</a:t>
            </a:r>
          </a:p>
          <a:p>
            <a:r>
              <a:rPr lang="en-US" dirty="0"/>
              <a:t>- become more vulnerable to diseases (get sick easily)</a:t>
            </a:r>
          </a:p>
          <a:p>
            <a:r>
              <a:rPr lang="en-US" dirty="0"/>
              <a:t>- Wounds heal slower</a:t>
            </a:r>
          </a:p>
          <a:p>
            <a:r>
              <a:rPr lang="en-US" dirty="0"/>
              <a:t>- Constantly feeling tired</a:t>
            </a:r>
          </a:p>
        </p:txBody>
      </p:sp>
    </p:spTree>
    <p:extLst>
      <p:ext uri="{BB962C8B-B14F-4D97-AF65-F5344CB8AC3E}">
        <p14:creationId xmlns:p14="http://schemas.microsoft.com/office/powerpoint/2010/main" val="185345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C07BFFA-9A4B-424D-8901-8DC5783B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 !!!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B6E1071-2EC0-4C65-92B9-3A1AE475D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immune system is power by 5 liter of bloods and lymph</a:t>
            </a:r>
          </a:p>
          <a:p>
            <a:r>
              <a:rPr lang="en-US" dirty="0"/>
              <a:t>Having a fever and inflammation are signs that your body is doing its job.</a:t>
            </a:r>
          </a:p>
          <a:p>
            <a:r>
              <a:rPr lang="en-US" dirty="0"/>
              <a:t>If you’re not getting more than five hours of sleep a night, your immune system can become depressed. This leaves you open to colds, flu, and infection.</a:t>
            </a:r>
          </a:p>
          <a:p>
            <a:r>
              <a:rPr lang="en-US" dirty="0"/>
              <a:t>Laughter helps immune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25889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720</Words>
  <Application>Microsoft Office PowerPoint</Application>
  <PresentationFormat>แบบจอกว้าง</PresentationFormat>
  <Paragraphs>68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Trebuchet MS (เนื้อความ)</vt:lpstr>
      <vt:lpstr>Wingdings 3</vt:lpstr>
      <vt:lpstr>เหลี่ยมเพชร</vt:lpstr>
      <vt:lpstr>Immune system</vt:lpstr>
      <vt:lpstr>What is it?</vt:lpstr>
      <vt:lpstr>How does it work?</vt:lpstr>
      <vt:lpstr>What is involved?</vt:lpstr>
      <vt:lpstr>Which king of tissue types are involved?</vt:lpstr>
      <vt:lpstr>Which major cavities are involved</vt:lpstr>
      <vt:lpstr>Application</vt:lpstr>
      <vt:lpstr>Application</vt:lpstr>
      <vt:lpstr>Fun Fact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</dc:title>
  <dc:creator>jirathun silaon</dc:creator>
  <cp:lastModifiedBy>jirathun silaon</cp:lastModifiedBy>
  <cp:revision>4</cp:revision>
  <dcterms:created xsi:type="dcterms:W3CDTF">2020-08-16T06:50:54Z</dcterms:created>
  <dcterms:modified xsi:type="dcterms:W3CDTF">2020-08-16T11:42:49Z</dcterms:modified>
</cp:coreProperties>
</file>