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64" r:id="rId5"/>
    <p:sldId id="314" r:id="rId6"/>
    <p:sldId id="332" r:id="rId7"/>
    <p:sldId id="333" r:id="rId8"/>
    <p:sldId id="334" r:id="rId9"/>
    <p:sldId id="335" r:id="rId10"/>
    <p:sldId id="336" r:id="rId11"/>
    <p:sldId id="337" r:id="rId12"/>
    <p:sldId id="339" r:id="rId13"/>
    <p:sldId id="338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BE60-FF60-494B-8FAA-FFA68E53ADFB}" v="2" dt="2020-02-23T23:26:57.400"/>
    <p1510:client id="{4F33B516-0FF9-3C8B-2EBC-0CBD1D317726}" v="618" dt="2020-10-28T05:12:41.576"/>
    <p1510:client id="{F11F8B6C-5A27-410F-9509-F738FBBCCCBD}" v="530" dt="2020-10-26T04:07:15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E7A60-DB7E-43ED-A810-D09C5AE3EB6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989FA6-5270-40FF-8BB7-5ADB9227EA9A}">
      <dgm:prSet/>
      <dgm:spPr/>
      <dgm:t>
        <a:bodyPr/>
        <a:lstStyle/>
        <a:p>
          <a:r>
            <a:rPr lang="en-US"/>
            <a:t>Identify and describe</a:t>
          </a:r>
        </a:p>
      </dgm:t>
    </dgm:pt>
    <dgm:pt modelId="{31D51240-BE2D-40B0-8421-781DF4B41D68}" type="parTrans" cxnId="{3D4A7D4C-5AA6-4D6D-883E-78B349B5DBC2}">
      <dgm:prSet/>
      <dgm:spPr/>
      <dgm:t>
        <a:bodyPr/>
        <a:lstStyle/>
        <a:p>
          <a:endParaRPr lang="en-US"/>
        </a:p>
      </dgm:t>
    </dgm:pt>
    <dgm:pt modelId="{D876B7DA-B86C-4AC7-9FFF-64FC2C3DF8E2}" type="sibTrans" cxnId="{3D4A7D4C-5AA6-4D6D-883E-78B349B5DBC2}">
      <dgm:prSet/>
      <dgm:spPr/>
      <dgm:t>
        <a:bodyPr/>
        <a:lstStyle/>
        <a:p>
          <a:endParaRPr lang="en-US"/>
        </a:p>
      </dgm:t>
    </dgm:pt>
    <dgm:pt modelId="{B980D9F1-FAD2-4C4C-83D3-90276EE729A0}">
      <dgm:prSet custT="1"/>
      <dgm:spPr/>
      <dgm:t>
        <a:bodyPr/>
        <a:lstStyle/>
        <a:p>
          <a:r>
            <a:rPr lang="en-US" sz="1800" dirty="0"/>
            <a:t>Identify and describe the parts of the immune system.</a:t>
          </a:r>
        </a:p>
      </dgm:t>
    </dgm:pt>
    <dgm:pt modelId="{0963B6F3-301A-40CC-91CC-49A2513041D1}" type="parTrans" cxnId="{3E00D5B9-9AD4-4127-AE8D-BDFF9F9BDD4A}">
      <dgm:prSet/>
      <dgm:spPr/>
      <dgm:t>
        <a:bodyPr/>
        <a:lstStyle/>
        <a:p>
          <a:endParaRPr lang="en-US"/>
        </a:p>
      </dgm:t>
    </dgm:pt>
    <dgm:pt modelId="{FD42C7D3-8AD5-461A-B925-B89244420FFC}" type="sibTrans" cxnId="{3E00D5B9-9AD4-4127-AE8D-BDFF9F9BDD4A}">
      <dgm:prSet/>
      <dgm:spPr/>
      <dgm:t>
        <a:bodyPr/>
        <a:lstStyle/>
        <a:p>
          <a:endParaRPr lang="en-US"/>
        </a:p>
      </dgm:t>
    </dgm:pt>
    <dgm:pt modelId="{7893A680-47CB-43BE-A68A-1153E4C27A98}">
      <dgm:prSet/>
      <dgm:spPr/>
      <dgm:t>
        <a:bodyPr/>
        <a:lstStyle/>
        <a:p>
          <a:r>
            <a:rPr lang="en-US"/>
            <a:t>Explain</a:t>
          </a:r>
        </a:p>
      </dgm:t>
    </dgm:pt>
    <dgm:pt modelId="{B25F94CD-B45D-4BD0-B7B3-E5C7B43CBBE0}" type="parTrans" cxnId="{755EBF00-4479-4F52-9CAC-E31C9A17408D}">
      <dgm:prSet/>
      <dgm:spPr/>
      <dgm:t>
        <a:bodyPr/>
        <a:lstStyle/>
        <a:p>
          <a:endParaRPr lang="en-US"/>
        </a:p>
      </dgm:t>
    </dgm:pt>
    <dgm:pt modelId="{588EB7B3-7123-4AAA-BAD8-4D17ABC30E5C}" type="sibTrans" cxnId="{755EBF00-4479-4F52-9CAC-E31C9A17408D}">
      <dgm:prSet/>
      <dgm:spPr/>
      <dgm:t>
        <a:bodyPr/>
        <a:lstStyle/>
        <a:p>
          <a:endParaRPr lang="en-US"/>
        </a:p>
      </dgm:t>
    </dgm:pt>
    <dgm:pt modelId="{9C210C7C-1352-4A22-AEF1-C1797F1FF146}">
      <dgm:prSet custT="1"/>
      <dgm:spPr/>
      <dgm:t>
        <a:bodyPr/>
        <a:lstStyle/>
        <a:p>
          <a:r>
            <a:rPr lang="en-US" sz="1800" dirty="0"/>
            <a:t>Explain how the immune system recognizes pathogens.</a:t>
          </a:r>
        </a:p>
      </dgm:t>
    </dgm:pt>
    <dgm:pt modelId="{EAD7B056-C238-4EBD-BA9E-5E3BA46AE7A6}" type="parTrans" cxnId="{B41BC8E3-0865-45E8-863C-D2C82F0EDBB2}">
      <dgm:prSet/>
      <dgm:spPr/>
      <dgm:t>
        <a:bodyPr/>
        <a:lstStyle/>
        <a:p>
          <a:endParaRPr lang="en-US"/>
        </a:p>
      </dgm:t>
    </dgm:pt>
    <dgm:pt modelId="{2A2E8048-A923-4429-AFD3-8CF5EFEF2944}" type="sibTrans" cxnId="{B41BC8E3-0865-45E8-863C-D2C82F0EDBB2}">
      <dgm:prSet/>
      <dgm:spPr/>
      <dgm:t>
        <a:bodyPr/>
        <a:lstStyle/>
        <a:p>
          <a:endParaRPr lang="en-US"/>
        </a:p>
      </dgm:t>
    </dgm:pt>
    <dgm:pt modelId="{E59D71D1-842F-4BD8-90C7-21A07C079F71}">
      <dgm:prSet/>
      <dgm:spPr/>
      <dgm:t>
        <a:bodyPr/>
        <a:lstStyle/>
        <a:p>
          <a:r>
            <a:rPr lang="en-US"/>
            <a:t>Compare</a:t>
          </a:r>
        </a:p>
      </dgm:t>
    </dgm:pt>
    <dgm:pt modelId="{09304A23-C75F-4179-9A47-E704A1562591}" type="parTrans" cxnId="{090C9FB7-D284-4E64-9E79-8326D1AD7CFE}">
      <dgm:prSet/>
      <dgm:spPr/>
      <dgm:t>
        <a:bodyPr/>
        <a:lstStyle/>
        <a:p>
          <a:endParaRPr lang="en-US"/>
        </a:p>
      </dgm:t>
    </dgm:pt>
    <dgm:pt modelId="{06E75BEB-6A12-456F-8E46-AFAD0A93CC22}" type="sibTrans" cxnId="{090C9FB7-D284-4E64-9E79-8326D1AD7CFE}">
      <dgm:prSet/>
      <dgm:spPr/>
      <dgm:t>
        <a:bodyPr/>
        <a:lstStyle/>
        <a:p>
          <a:endParaRPr lang="en-US"/>
        </a:p>
      </dgm:t>
    </dgm:pt>
    <dgm:pt modelId="{444AE9CE-BBB3-403C-A848-933451A6171E}">
      <dgm:prSet custT="1"/>
      <dgm:spPr/>
      <dgm:t>
        <a:bodyPr/>
        <a:lstStyle/>
        <a:p>
          <a:r>
            <a:rPr lang="en-US" sz="1800" dirty="0"/>
            <a:t>Compare the actions of T cells and B cells in the immune system.</a:t>
          </a:r>
        </a:p>
      </dgm:t>
    </dgm:pt>
    <dgm:pt modelId="{17EBCBF0-1DEF-48DF-AC5F-7EE18B5F7EB0}" type="parTrans" cxnId="{69FF4CAC-3EC3-46DA-94AC-2F5DCC4ECE8A}">
      <dgm:prSet/>
      <dgm:spPr/>
      <dgm:t>
        <a:bodyPr/>
        <a:lstStyle/>
        <a:p>
          <a:endParaRPr lang="en-US"/>
        </a:p>
      </dgm:t>
    </dgm:pt>
    <dgm:pt modelId="{CDC6A6E4-1F4B-444D-BA21-669270EE25D2}" type="sibTrans" cxnId="{69FF4CAC-3EC3-46DA-94AC-2F5DCC4ECE8A}">
      <dgm:prSet/>
      <dgm:spPr/>
      <dgm:t>
        <a:bodyPr/>
        <a:lstStyle/>
        <a:p>
          <a:endParaRPr lang="en-US"/>
        </a:p>
      </dgm:t>
    </dgm:pt>
    <dgm:pt modelId="{E2C10032-CF18-40DB-82DF-1C9934540DC3}">
      <dgm:prSet/>
      <dgm:spPr/>
      <dgm:t>
        <a:bodyPr/>
        <a:lstStyle/>
        <a:p>
          <a:r>
            <a:rPr lang="en-US"/>
            <a:t>Relate</a:t>
          </a:r>
        </a:p>
      </dgm:t>
    </dgm:pt>
    <dgm:pt modelId="{2054FA9C-8DC6-44E7-9887-8F589E2EB042}" type="parTrans" cxnId="{5211FD07-64BC-4C0B-9F85-32D048C63604}">
      <dgm:prSet/>
      <dgm:spPr/>
      <dgm:t>
        <a:bodyPr/>
        <a:lstStyle/>
        <a:p>
          <a:endParaRPr lang="en-US"/>
        </a:p>
      </dgm:t>
    </dgm:pt>
    <dgm:pt modelId="{B48FD3A4-5A3D-47E9-BFB1-4224E7470B3D}" type="sibTrans" cxnId="{5211FD07-64BC-4C0B-9F85-32D048C63604}">
      <dgm:prSet/>
      <dgm:spPr/>
      <dgm:t>
        <a:bodyPr/>
        <a:lstStyle/>
        <a:p>
          <a:endParaRPr lang="en-US"/>
        </a:p>
      </dgm:t>
    </dgm:pt>
    <dgm:pt modelId="{9070E71E-169C-4E53-A51C-D5FB19F33CDE}">
      <dgm:prSet custT="1"/>
      <dgm:spPr/>
      <dgm:t>
        <a:bodyPr/>
        <a:lstStyle/>
        <a:p>
          <a:r>
            <a:rPr lang="en-US" sz="1800" dirty="0"/>
            <a:t>Relate vaccination to immunity.</a:t>
          </a:r>
        </a:p>
      </dgm:t>
    </dgm:pt>
    <dgm:pt modelId="{C60B3D3E-856B-4FF3-A96D-BA77321C3C64}" type="parTrans" cxnId="{53C09AC7-1030-45CD-879D-89D73B2A403F}">
      <dgm:prSet/>
      <dgm:spPr/>
      <dgm:t>
        <a:bodyPr/>
        <a:lstStyle/>
        <a:p>
          <a:endParaRPr lang="en-US"/>
        </a:p>
      </dgm:t>
    </dgm:pt>
    <dgm:pt modelId="{2EFE258D-2179-4526-A061-4A0128BADB3F}" type="sibTrans" cxnId="{53C09AC7-1030-45CD-879D-89D73B2A403F}">
      <dgm:prSet/>
      <dgm:spPr/>
      <dgm:t>
        <a:bodyPr/>
        <a:lstStyle/>
        <a:p>
          <a:endParaRPr lang="en-US"/>
        </a:p>
      </dgm:t>
    </dgm:pt>
    <dgm:pt modelId="{BA594CC9-2F85-464F-B848-4DE80FFCB55C}">
      <dgm:prSet/>
      <dgm:spPr/>
      <dgm:t>
        <a:bodyPr/>
        <a:lstStyle/>
        <a:p>
          <a:r>
            <a:rPr lang="en-US"/>
            <a:t>Distinguish</a:t>
          </a:r>
        </a:p>
      </dgm:t>
    </dgm:pt>
    <dgm:pt modelId="{AB3C87DF-FB24-45AA-9ECD-F86995FBF03D}" type="parTrans" cxnId="{675D67D1-3571-46DD-A8F6-769CB9231F60}">
      <dgm:prSet/>
      <dgm:spPr/>
      <dgm:t>
        <a:bodyPr/>
        <a:lstStyle/>
        <a:p>
          <a:endParaRPr lang="en-US"/>
        </a:p>
      </dgm:t>
    </dgm:pt>
    <dgm:pt modelId="{CDDDB500-93FB-4430-87D0-309FD43C3707}" type="sibTrans" cxnId="{675D67D1-3571-46DD-A8F6-769CB9231F60}">
      <dgm:prSet/>
      <dgm:spPr/>
      <dgm:t>
        <a:bodyPr/>
        <a:lstStyle/>
        <a:p>
          <a:endParaRPr lang="en-US"/>
        </a:p>
      </dgm:t>
    </dgm:pt>
    <dgm:pt modelId="{329AF5D2-6634-494E-A3E5-11FA5B800DFB}">
      <dgm:prSet custT="1"/>
      <dgm:spPr/>
      <dgm:t>
        <a:bodyPr/>
        <a:lstStyle/>
        <a:p>
          <a:r>
            <a:rPr lang="en-US" sz="1800" dirty="0"/>
            <a:t>Distinguish between allergy, asthma, and autoimmune disease.</a:t>
          </a:r>
        </a:p>
      </dgm:t>
    </dgm:pt>
    <dgm:pt modelId="{33A8B2E1-DAC9-40D4-9771-1C8A97ABC577}" type="parTrans" cxnId="{B1F279DC-D191-45F8-8D7A-DB73026E9C33}">
      <dgm:prSet/>
      <dgm:spPr/>
      <dgm:t>
        <a:bodyPr/>
        <a:lstStyle/>
        <a:p>
          <a:endParaRPr lang="en-US"/>
        </a:p>
      </dgm:t>
    </dgm:pt>
    <dgm:pt modelId="{53B3E1C1-F1C2-443F-876F-538852CEBF6E}" type="sibTrans" cxnId="{B1F279DC-D191-45F8-8D7A-DB73026E9C33}">
      <dgm:prSet/>
      <dgm:spPr/>
      <dgm:t>
        <a:bodyPr/>
        <a:lstStyle/>
        <a:p>
          <a:endParaRPr lang="en-US"/>
        </a:p>
      </dgm:t>
    </dgm:pt>
    <dgm:pt modelId="{FFD51027-D037-450A-AA63-4BC7C8CEC9D3}" type="pres">
      <dgm:prSet presAssocID="{4FBE7A60-DB7E-43ED-A810-D09C5AE3EB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E4ABF-C94D-420E-8C58-5BCFBE495426}" type="pres">
      <dgm:prSet presAssocID="{BA594CC9-2F85-464F-B848-4DE80FFCB55C}" presName="boxAndChildren" presStyleCnt="0"/>
      <dgm:spPr/>
    </dgm:pt>
    <dgm:pt modelId="{9DC362BB-11A0-4937-8B0D-E6D39BF8CEA9}" type="pres">
      <dgm:prSet presAssocID="{BA594CC9-2F85-464F-B848-4DE80FFCB55C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02DB6702-3129-4EBE-BD11-AE4C3993520D}" type="pres">
      <dgm:prSet presAssocID="{BA594CC9-2F85-464F-B848-4DE80FFCB55C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FBCEE115-8FE1-4B10-A9D7-C77DEECF54E8}" type="pres">
      <dgm:prSet presAssocID="{B48FD3A4-5A3D-47E9-BFB1-4224E7470B3D}" presName="sp" presStyleCnt="0"/>
      <dgm:spPr/>
    </dgm:pt>
    <dgm:pt modelId="{853E26A6-20C8-4163-93C4-29D74C093243}" type="pres">
      <dgm:prSet presAssocID="{E2C10032-CF18-40DB-82DF-1C9934540DC3}" presName="arrowAndChildren" presStyleCnt="0"/>
      <dgm:spPr/>
    </dgm:pt>
    <dgm:pt modelId="{07F2858D-1679-4ADD-AC3D-F9007C048599}" type="pres">
      <dgm:prSet presAssocID="{E2C10032-CF18-40DB-82DF-1C9934540DC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EF1345A9-42F6-4FC9-A43D-831FC5B134CD}" type="pres">
      <dgm:prSet presAssocID="{E2C10032-CF18-40DB-82DF-1C9934540DC3}" presName="arrow" presStyleLbl="alignNode1" presStyleIdx="1" presStyleCnt="5"/>
      <dgm:spPr/>
      <dgm:t>
        <a:bodyPr/>
        <a:lstStyle/>
        <a:p>
          <a:endParaRPr lang="en-US"/>
        </a:p>
      </dgm:t>
    </dgm:pt>
    <dgm:pt modelId="{19448AA7-9116-4EA0-8B53-A66CFD275213}" type="pres">
      <dgm:prSet presAssocID="{E2C10032-CF18-40DB-82DF-1C9934540DC3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A78E1140-8A0A-44D8-8651-268491305FED}" type="pres">
      <dgm:prSet presAssocID="{06E75BEB-6A12-456F-8E46-AFAD0A93CC22}" presName="sp" presStyleCnt="0"/>
      <dgm:spPr/>
    </dgm:pt>
    <dgm:pt modelId="{AB1E5A88-9AA8-4BFE-B8F1-88EE0EA3EE06}" type="pres">
      <dgm:prSet presAssocID="{E59D71D1-842F-4BD8-90C7-21A07C079F71}" presName="arrowAndChildren" presStyleCnt="0"/>
      <dgm:spPr/>
    </dgm:pt>
    <dgm:pt modelId="{BA90783C-8530-40C9-849C-8A730E07C935}" type="pres">
      <dgm:prSet presAssocID="{E59D71D1-842F-4BD8-90C7-21A07C079F71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4A2F62AF-8384-432F-BDD0-6BD494B81DBB}" type="pres">
      <dgm:prSet presAssocID="{E59D71D1-842F-4BD8-90C7-21A07C079F71}" presName="arrow" presStyleLbl="alignNode1" presStyleIdx="2" presStyleCnt="5"/>
      <dgm:spPr/>
      <dgm:t>
        <a:bodyPr/>
        <a:lstStyle/>
        <a:p>
          <a:endParaRPr lang="en-US"/>
        </a:p>
      </dgm:t>
    </dgm:pt>
    <dgm:pt modelId="{D64DDA74-2753-442A-B267-EF98D8500100}" type="pres">
      <dgm:prSet presAssocID="{E59D71D1-842F-4BD8-90C7-21A07C079F71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D7F7476A-AE5E-48E3-A250-3CDA0BD00DBF}" type="pres">
      <dgm:prSet presAssocID="{588EB7B3-7123-4AAA-BAD8-4D17ABC30E5C}" presName="sp" presStyleCnt="0"/>
      <dgm:spPr/>
    </dgm:pt>
    <dgm:pt modelId="{F513A5B8-4BF0-4BA8-B85C-EB69F4A67F11}" type="pres">
      <dgm:prSet presAssocID="{7893A680-47CB-43BE-A68A-1153E4C27A98}" presName="arrowAndChildren" presStyleCnt="0"/>
      <dgm:spPr/>
    </dgm:pt>
    <dgm:pt modelId="{875E3B52-B9F0-4D87-AC31-BFE30E14FD35}" type="pres">
      <dgm:prSet presAssocID="{7893A680-47CB-43BE-A68A-1153E4C27A98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B1CDAC98-0216-423B-91AD-022ADE351003}" type="pres">
      <dgm:prSet presAssocID="{7893A680-47CB-43BE-A68A-1153E4C27A98}" presName="arrow" presStyleLbl="alignNode1" presStyleIdx="3" presStyleCnt="5"/>
      <dgm:spPr/>
      <dgm:t>
        <a:bodyPr/>
        <a:lstStyle/>
        <a:p>
          <a:endParaRPr lang="en-US"/>
        </a:p>
      </dgm:t>
    </dgm:pt>
    <dgm:pt modelId="{E6A01D10-82E2-4112-9116-C2F8C49FFA77}" type="pres">
      <dgm:prSet presAssocID="{7893A680-47CB-43BE-A68A-1153E4C27A98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9ADA6675-EB0E-45EE-9CA6-75A0975D2CB4}" type="pres">
      <dgm:prSet presAssocID="{D876B7DA-B86C-4AC7-9FFF-64FC2C3DF8E2}" presName="sp" presStyleCnt="0"/>
      <dgm:spPr/>
    </dgm:pt>
    <dgm:pt modelId="{86582616-3233-45D3-9BD4-DEFC502F53EB}" type="pres">
      <dgm:prSet presAssocID="{7D989FA6-5270-40FF-8BB7-5ADB9227EA9A}" presName="arrowAndChildren" presStyleCnt="0"/>
      <dgm:spPr/>
    </dgm:pt>
    <dgm:pt modelId="{87037CC4-71E2-499D-82EB-D618694608E1}" type="pres">
      <dgm:prSet presAssocID="{7D989FA6-5270-40FF-8BB7-5ADB9227EA9A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1766C9C4-4CF7-4638-943F-FF74796672F3}" type="pres">
      <dgm:prSet presAssocID="{7D989FA6-5270-40FF-8BB7-5ADB9227EA9A}" presName="arrow" presStyleLbl="alignNode1" presStyleIdx="4" presStyleCnt="5"/>
      <dgm:spPr/>
      <dgm:t>
        <a:bodyPr/>
        <a:lstStyle/>
        <a:p>
          <a:endParaRPr lang="en-US"/>
        </a:p>
      </dgm:t>
    </dgm:pt>
    <dgm:pt modelId="{0A5C7E26-6B44-4823-9CBD-38D04B59A0B3}" type="pres">
      <dgm:prSet presAssocID="{7D989FA6-5270-40FF-8BB7-5ADB9227EA9A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6EBDE9E2-164B-4C5B-AD32-AE03D86D9D7A}" type="presOf" srcId="{4FBE7A60-DB7E-43ED-A810-D09C5AE3EB6E}" destId="{FFD51027-D037-450A-AA63-4BC7C8CEC9D3}" srcOrd="0" destOrd="0" presId="urn:microsoft.com/office/officeart/2016/7/layout/VerticalDownArrowProcess"/>
    <dgm:cxn modelId="{5211FD07-64BC-4C0B-9F85-32D048C63604}" srcId="{4FBE7A60-DB7E-43ED-A810-D09C5AE3EB6E}" destId="{E2C10032-CF18-40DB-82DF-1C9934540DC3}" srcOrd="3" destOrd="0" parTransId="{2054FA9C-8DC6-44E7-9887-8F589E2EB042}" sibTransId="{B48FD3A4-5A3D-47E9-BFB1-4224E7470B3D}"/>
    <dgm:cxn modelId="{69FF4CAC-3EC3-46DA-94AC-2F5DCC4ECE8A}" srcId="{E59D71D1-842F-4BD8-90C7-21A07C079F71}" destId="{444AE9CE-BBB3-403C-A848-933451A6171E}" srcOrd="0" destOrd="0" parTransId="{17EBCBF0-1DEF-48DF-AC5F-7EE18B5F7EB0}" sibTransId="{CDC6A6E4-1F4B-444D-BA21-669270EE25D2}"/>
    <dgm:cxn modelId="{0669453F-DC45-44D7-B44E-7F43342CB8D6}" type="presOf" srcId="{E2C10032-CF18-40DB-82DF-1C9934540DC3}" destId="{EF1345A9-42F6-4FC9-A43D-831FC5B134CD}" srcOrd="1" destOrd="0" presId="urn:microsoft.com/office/officeart/2016/7/layout/VerticalDownArrowProcess"/>
    <dgm:cxn modelId="{675D67D1-3571-46DD-A8F6-769CB9231F60}" srcId="{4FBE7A60-DB7E-43ED-A810-D09C5AE3EB6E}" destId="{BA594CC9-2F85-464F-B848-4DE80FFCB55C}" srcOrd="4" destOrd="0" parTransId="{AB3C87DF-FB24-45AA-9ECD-F86995FBF03D}" sibTransId="{CDDDB500-93FB-4430-87D0-309FD43C3707}"/>
    <dgm:cxn modelId="{8C9195C9-EBEB-4D4F-83C0-50C1EC0500AD}" type="presOf" srcId="{E59D71D1-842F-4BD8-90C7-21A07C079F71}" destId="{4A2F62AF-8384-432F-BDD0-6BD494B81DBB}" srcOrd="1" destOrd="0" presId="urn:microsoft.com/office/officeart/2016/7/layout/VerticalDownArrowProcess"/>
    <dgm:cxn modelId="{53C09AC7-1030-45CD-879D-89D73B2A403F}" srcId="{E2C10032-CF18-40DB-82DF-1C9934540DC3}" destId="{9070E71E-169C-4E53-A51C-D5FB19F33CDE}" srcOrd="0" destOrd="0" parTransId="{C60B3D3E-856B-4FF3-A96D-BA77321C3C64}" sibTransId="{2EFE258D-2179-4526-A061-4A0128BADB3F}"/>
    <dgm:cxn modelId="{2B56301A-B832-454C-88C3-3B0A979FAE57}" type="presOf" srcId="{444AE9CE-BBB3-403C-A848-933451A6171E}" destId="{D64DDA74-2753-442A-B267-EF98D8500100}" srcOrd="0" destOrd="0" presId="urn:microsoft.com/office/officeart/2016/7/layout/VerticalDownArrowProcess"/>
    <dgm:cxn modelId="{06D1DF36-8825-40B0-B4BC-3BA1B7D91151}" type="presOf" srcId="{7893A680-47CB-43BE-A68A-1153E4C27A98}" destId="{B1CDAC98-0216-423B-91AD-022ADE351003}" srcOrd="1" destOrd="0" presId="urn:microsoft.com/office/officeart/2016/7/layout/VerticalDownArrowProcess"/>
    <dgm:cxn modelId="{3D4A7D4C-5AA6-4D6D-883E-78B349B5DBC2}" srcId="{4FBE7A60-DB7E-43ED-A810-D09C5AE3EB6E}" destId="{7D989FA6-5270-40FF-8BB7-5ADB9227EA9A}" srcOrd="0" destOrd="0" parTransId="{31D51240-BE2D-40B0-8421-781DF4B41D68}" sibTransId="{D876B7DA-B86C-4AC7-9FFF-64FC2C3DF8E2}"/>
    <dgm:cxn modelId="{B1F279DC-D191-45F8-8D7A-DB73026E9C33}" srcId="{BA594CC9-2F85-464F-B848-4DE80FFCB55C}" destId="{329AF5D2-6634-494E-A3E5-11FA5B800DFB}" srcOrd="0" destOrd="0" parTransId="{33A8B2E1-DAC9-40D4-9771-1C8A97ABC577}" sibTransId="{53B3E1C1-F1C2-443F-876F-538852CEBF6E}"/>
    <dgm:cxn modelId="{E11E6B27-87F8-4559-866A-22B47D2E3A1B}" type="presOf" srcId="{E59D71D1-842F-4BD8-90C7-21A07C079F71}" destId="{BA90783C-8530-40C9-849C-8A730E07C935}" srcOrd="0" destOrd="0" presId="urn:microsoft.com/office/officeart/2016/7/layout/VerticalDownArrowProcess"/>
    <dgm:cxn modelId="{B41BC8E3-0865-45E8-863C-D2C82F0EDBB2}" srcId="{7893A680-47CB-43BE-A68A-1153E4C27A98}" destId="{9C210C7C-1352-4A22-AEF1-C1797F1FF146}" srcOrd="0" destOrd="0" parTransId="{EAD7B056-C238-4EBD-BA9E-5E3BA46AE7A6}" sibTransId="{2A2E8048-A923-4429-AFD3-8CF5EFEF2944}"/>
    <dgm:cxn modelId="{666F6DF7-C1F2-4B0A-BB2C-8E141DD35BE7}" type="presOf" srcId="{9C210C7C-1352-4A22-AEF1-C1797F1FF146}" destId="{E6A01D10-82E2-4112-9116-C2F8C49FFA77}" srcOrd="0" destOrd="0" presId="urn:microsoft.com/office/officeart/2016/7/layout/VerticalDownArrowProcess"/>
    <dgm:cxn modelId="{AF431A0B-EE77-4B82-8F06-DA7E61206DD2}" type="presOf" srcId="{7893A680-47CB-43BE-A68A-1153E4C27A98}" destId="{875E3B52-B9F0-4D87-AC31-BFE30E14FD35}" srcOrd="0" destOrd="0" presId="urn:microsoft.com/office/officeart/2016/7/layout/VerticalDownArrowProcess"/>
    <dgm:cxn modelId="{3E00D5B9-9AD4-4127-AE8D-BDFF9F9BDD4A}" srcId="{7D989FA6-5270-40FF-8BB7-5ADB9227EA9A}" destId="{B980D9F1-FAD2-4C4C-83D3-90276EE729A0}" srcOrd="0" destOrd="0" parTransId="{0963B6F3-301A-40CC-91CC-49A2513041D1}" sibTransId="{FD42C7D3-8AD5-461A-B925-B89244420FFC}"/>
    <dgm:cxn modelId="{6FA1FB0E-0FF8-4272-B792-8F1F1321FA2E}" type="presOf" srcId="{7D989FA6-5270-40FF-8BB7-5ADB9227EA9A}" destId="{87037CC4-71E2-499D-82EB-D618694608E1}" srcOrd="0" destOrd="0" presId="urn:microsoft.com/office/officeart/2016/7/layout/VerticalDownArrowProcess"/>
    <dgm:cxn modelId="{2A48A91E-3D32-476B-97F1-BBB405471048}" type="presOf" srcId="{E2C10032-CF18-40DB-82DF-1C9934540DC3}" destId="{07F2858D-1679-4ADD-AC3D-F9007C048599}" srcOrd="0" destOrd="0" presId="urn:microsoft.com/office/officeart/2016/7/layout/VerticalDownArrowProcess"/>
    <dgm:cxn modelId="{9725D640-A4A2-4CEA-94A7-FE9663C0B80E}" type="presOf" srcId="{329AF5D2-6634-494E-A3E5-11FA5B800DFB}" destId="{02DB6702-3129-4EBE-BD11-AE4C3993520D}" srcOrd="0" destOrd="0" presId="urn:microsoft.com/office/officeart/2016/7/layout/VerticalDownArrowProcess"/>
    <dgm:cxn modelId="{755EBF00-4479-4F52-9CAC-E31C9A17408D}" srcId="{4FBE7A60-DB7E-43ED-A810-D09C5AE3EB6E}" destId="{7893A680-47CB-43BE-A68A-1153E4C27A98}" srcOrd="1" destOrd="0" parTransId="{B25F94CD-B45D-4BD0-B7B3-E5C7B43CBBE0}" sibTransId="{588EB7B3-7123-4AAA-BAD8-4D17ABC30E5C}"/>
    <dgm:cxn modelId="{AE0C582F-2A4E-4CC2-98DC-C5B91F2CE879}" type="presOf" srcId="{B980D9F1-FAD2-4C4C-83D3-90276EE729A0}" destId="{0A5C7E26-6B44-4823-9CBD-38D04B59A0B3}" srcOrd="0" destOrd="0" presId="urn:microsoft.com/office/officeart/2016/7/layout/VerticalDownArrowProcess"/>
    <dgm:cxn modelId="{090C9FB7-D284-4E64-9E79-8326D1AD7CFE}" srcId="{4FBE7A60-DB7E-43ED-A810-D09C5AE3EB6E}" destId="{E59D71D1-842F-4BD8-90C7-21A07C079F71}" srcOrd="2" destOrd="0" parTransId="{09304A23-C75F-4179-9A47-E704A1562591}" sibTransId="{06E75BEB-6A12-456F-8E46-AFAD0A93CC22}"/>
    <dgm:cxn modelId="{45F5091E-2047-43DB-B57D-12EED71F99C0}" type="presOf" srcId="{7D989FA6-5270-40FF-8BB7-5ADB9227EA9A}" destId="{1766C9C4-4CF7-4638-943F-FF74796672F3}" srcOrd="1" destOrd="0" presId="urn:microsoft.com/office/officeart/2016/7/layout/VerticalDownArrowProcess"/>
    <dgm:cxn modelId="{E541D426-A37C-4106-BF4E-D0A2BE4942D6}" type="presOf" srcId="{BA594CC9-2F85-464F-B848-4DE80FFCB55C}" destId="{9DC362BB-11A0-4937-8B0D-E6D39BF8CEA9}" srcOrd="0" destOrd="0" presId="urn:microsoft.com/office/officeart/2016/7/layout/VerticalDownArrowProcess"/>
    <dgm:cxn modelId="{373B6A32-ADB9-4943-A7A9-17A8D139480C}" type="presOf" srcId="{9070E71E-169C-4E53-A51C-D5FB19F33CDE}" destId="{19448AA7-9116-4EA0-8B53-A66CFD275213}" srcOrd="0" destOrd="0" presId="urn:microsoft.com/office/officeart/2016/7/layout/VerticalDownArrowProcess"/>
    <dgm:cxn modelId="{F8076C10-F713-482E-AEA9-269C3EBC0717}" type="presParOf" srcId="{FFD51027-D037-450A-AA63-4BC7C8CEC9D3}" destId="{EF0E4ABF-C94D-420E-8C58-5BCFBE495426}" srcOrd="0" destOrd="0" presId="urn:microsoft.com/office/officeart/2016/7/layout/VerticalDownArrowProcess"/>
    <dgm:cxn modelId="{88316E03-C113-44DF-A84E-C1A0D8D9CE61}" type="presParOf" srcId="{EF0E4ABF-C94D-420E-8C58-5BCFBE495426}" destId="{9DC362BB-11A0-4937-8B0D-E6D39BF8CEA9}" srcOrd="0" destOrd="0" presId="urn:microsoft.com/office/officeart/2016/7/layout/VerticalDownArrowProcess"/>
    <dgm:cxn modelId="{A8DD910B-1EC2-4589-97A9-C01C03364A29}" type="presParOf" srcId="{EF0E4ABF-C94D-420E-8C58-5BCFBE495426}" destId="{02DB6702-3129-4EBE-BD11-AE4C3993520D}" srcOrd="1" destOrd="0" presId="urn:microsoft.com/office/officeart/2016/7/layout/VerticalDownArrowProcess"/>
    <dgm:cxn modelId="{86955348-8AD5-4C15-88E4-769F8437240F}" type="presParOf" srcId="{FFD51027-D037-450A-AA63-4BC7C8CEC9D3}" destId="{FBCEE115-8FE1-4B10-A9D7-C77DEECF54E8}" srcOrd="1" destOrd="0" presId="urn:microsoft.com/office/officeart/2016/7/layout/VerticalDownArrowProcess"/>
    <dgm:cxn modelId="{7192D241-5B51-4766-8D2D-F69A8EF5E13F}" type="presParOf" srcId="{FFD51027-D037-450A-AA63-4BC7C8CEC9D3}" destId="{853E26A6-20C8-4163-93C4-29D74C093243}" srcOrd="2" destOrd="0" presId="urn:microsoft.com/office/officeart/2016/7/layout/VerticalDownArrowProcess"/>
    <dgm:cxn modelId="{3CBE953D-9D94-4E37-A5C8-43622787CEDB}" type="presParOf" srcId="{853E26A6-20C8-4163-93C4-29D74C093243}" destId="{07F2858D-1679-4ADD-AC3D-F9007C048599}" srcOrd="0" destOrd="0" presId="urn:microsoft.com/office/officeart/2016/7/layout/VerticalDownArrowProcess"/>
    <dgm:cxn modelId="{1E9D0D77-2C62-44FB-BDF0-D0B60D0BA823}" type="presParOf" srcId="{853E26A6-20C8-4163-93C4-29D74C093243}" destId="{EF1345A9-42F6-4FC9-A43D-831FC5B134CD}" srcOrd="1" destOrd="0" presId="urn:microsoft.com/office/officeart/2016/7/layout/VerticalDownArrowProcess"/>
    <dgm:cxn modelId="{88462511-32A7-4857-BCAC-8BF19DA5C0C8}" type="presParOf" srcId="{853E26A6-20C8-4163-93C4-29D74C093243}" destId="{19448AA7-9116-4EA0-8B53-A66CFD275213}" srcOrd="2" destOrd="0" presId="urn:microsoft.com/office/officeart/2016/7/layout/VerticalDownArrowProcess"/>
    <dgm:cxn modelId="{83D8D048-BB89-49EA-A768-FE09192FE819}" type="presParOf" srcId="{FFD51027-D037-450A-AA63-4BC7C8CEC9D3}" destId="{A78E1140-8A0A-44D8-8651-268491305FED}" srcOrd="3" destOrd="0" presId="urn:microsoft.com/office/officeart/2016/7/layout/VerticalDownArrowProcess"/>
    <dgm:cxn modelId="{D699F83A-01FC-4D4D-99DD-3D708C45BB1A}" type="presParOf" srcId="{FFD51027-D037-450A-AA63-4BC7C8CEC9D3}" destId="{AB1E5A88-9AA8-4BFE-B8F1-88EE0EA3EE06}" srcOrd="4" destOrd="0" presId="urn:microsoft.com/office/officeart/2016/7/layout/VerticalDownArrowProcess"/>
    <dgm:cxn modelId="{35500C97-8EAF-4AD0-8E7D-370B7951A1E7}" type="presParOf" srcId="{AB1E5A88-9AA8-4BFE-B8F1-88EE0EA3EE06}" destId="{BA90783C-8530-40C9-849C-8A730E07C935}" srcOrd="0" destOrd="0" presId="urn:microsoft.com/office/officeart/2016/7/layout/VerticalDownArrowProcess"/>
    <dgm:cxn modelId="{4DCAEAA9-F05C-4B01-8AB8-0ED977659397}" type="presParOf" srcId="{AB1E5A88-9AA8-4BFE-B8F1-88EE0EA3EE06}" destId="{4A2F62AF-8384-432F-BDD0-6BD494B81DBB}" srcOrd="1" destOrd="0" presId="urn:microsoft.com/office/officeart/2016/7/layout/VerticalDownArrowProcess"/>
    <dgm:cxn modelId="{3CDEED76-FC0F-4481-8F27-6B2D1935BBCC}" type="presParOf" srcId="{AB1E5A88-9AA8-4BFE-B8F1-88EE0EA3EE06}" destId="{D64DDA74-2753-442A-B267-EF98D8500100}" srcOrd="2" destOrd="0" presId="urn:microsoft.com/office/officeart/2016/7/layout/VerticalDownArrowProcess"/>
    <dgm:cxn modelId="{C8D96090-93BD-43D0-B44D-1F49A9042341}" type="presParOf" srcId="{FFD51027-D037-450A-AA63-4BC7C8CEC9D3}" destId="{D7F7476A-AE5E-48E3-A250-3CDA0BD00DBF}" srcOrd="5" destOrd="0" presId="urn:microsoft.com/office/officeart/2016/7/layout/VerticalDownArrowProcess"/>
    <dgm:cxn modelId="{2D3F4F65-A735-4E60-A616-20248D999547}" type="presParOf" srcId="{FFD51027-D037-450A-AA63-4BC7C8CEC9D3}" destId="{F513A5B8-4BF0-4BA8-B85C-EB69F4A67F11}" srcOrd="6" destOrd="0" presId="urn:microsoft.com/office/officeart/2016/7/layout/VerticalDownArrowProcess"/>
    <dgm:cxn modelId="{1EA34450-9B04-4FD6-AE76-B615431275E4}" type="presParOf" srcId="{F513A5B8-4BF0-4BA8-B85C-EB69F4A67F11}" destId="{875E3B52-B9F0-4D87-AC31-BFE30E14FD35}" srcOrd="0" destOrd="0" presId="urn:microsoft.com/office/officeart/2016/7/layout/VerticalDownArrowProcess"/>
    <dgm:cxn modelId="{A8441A26-5EC2-42A0-8A68-71BD52A96302}" type="presParOf" srcId="{F513A5B8-4BF0-4BA8-B85C-EB69F4A67F11}" destId="{B1CDAC98-0216-423B-91AD-022ADE351003}" srcOrd="1" destOrd="0" presId="urn:microsoft.com/office/officeart/2016/7/layout/VerticalDownArrowProcess"/>
    <dgm:cxn modelId="{DE2D57CD-CA9D-40E8-A232-7EAB98EA5253}" type="presParOf" srcId="{F513A5B8-4BF0-4BA8-B85C-EB69F4A67F11}" destId="{E6A01D10-82E2-4112-9116-C2F8C49FFA77}" srcOrd="2" destOrd="0" presId="urn:microsoft.com/office/officeart/2016/7/layout/VerticalDownArrowProcess"/>
    <dgm:cxn modelId="{2F03BD53-4F00-4166-9AAC-F52AEA8CEA3B}" type="presParOf" srcId="{FFD51027-D037-450A-AA63-4BC7C8CEC9D3}" destId="{9ADA6675-EB0E-45EE-9CA6-75A0975D2CB4}" srcOrd="7" destOrd="0" presId="urn:microsoft.com/office/officeart/2016/7/layout/VerticalDownArrowProcess"/>
    <dgm:cxn modelId="{439E634F-9116-41D2-B639-EDBBD8696769}" type="presParOf" srcId="{FFD51027-D037-450A-AA63-4BC7C8CEC9D3}" destId="{86582616-3233-45D3-9BD4-DEFC502F53EB}" srcOrd="8" destOrd="0" presId="urn:microsoft.com/office/officeart/2016/7/layout/VerticalDownArrowProcess"/>
    <dgm:cxn modelId="{2F7C2EE5-3AE1-4AFD-BC8F-858473A90FB4}" type="presParOf" srcId="{86582616-3233-45D3-9BD4-DEFC502F53EB}" destId="{87037CC4-71E2-499D-82EB-D618694608E1}" srcOrd="0" destOrd="0" presId="urn:microsoft.com/office/officeart/2016/7/layout/VerticalDownArrowProcess"/>
    <dgm:cxn modelId="{4FE0D5D0-EB14-47B8-AC25-365731A46B40}" type="presParOf" srcId="{86582616-3233-45D3-9BD4-DEFC502F53EB}" destId="{1766C9C4-4CF7-4638-943F-FF74796672F3}" srcOrd="1" destOrd="0" presId="urn:microsoft.com/office/officeart/2016/7/layout/VerticalDownArrowProcess"/>
    <dgm:cxn modelId="{E7C9957D-1B54-4B65-B60C-57E73EE2331F}" type="presParOf" srcId="{86582616-3233-45D3-9BD4-DEFC502F53EB}" destId="{0A5C7E26-6B44-4823-9CBD-38D04B59A0B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362BB-11A0-4937-8B0D-E6D39BF8CEA9}">
      <dsp:nvSpPr>
        <dsp:cNvPr id="0" name=""/>
        <dsp:cNvSpPr/>
      </dsp:nvSpPr>
      <dsp:spPr>
        <a:xfrm>
          <a:off x="0" y="4491370"/>
          <a:ext cx="1476545" cy="736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Distinguish</a:t>
          </a:r>
        </a:p>
      </dsp:txBody>
      <dsp:txXfrm>
        <a:off x="0" y="4491370"/>
        <a:ext cx="1476545" cy="736846"/>
      </dsp:txXfrm>
    </dsp:sp>
    <dsp:sp modelId="{02DB6702-3129-4EBE-BD11-AE4C3993520D}">
      <dsp:nvSpPr>
        <dsp:cNvPr id="0" name=""/>
        <dsp:cNvSpPr/>
      </dsp:nvSpPr>
      <dsp:spPr>
        <a:xfrm>
          <a:off x="1476545" y="4491370"/>
          <a:ext cx="4429635" cy="7368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Distinguish between allergy, asthma, and autoimmune disease.</a:t>
          </a:r>
        </a:p>
      </dsp:txBody>
      <dsp:txXfrm>
        <a:off x="1476545" y="4491370"/>
        <a:ext cx="4429635" cy="736846"/>
      </dsp:txXfrm>
    </dsp:sp>
    <dsp:sp modelId="{EF1345A9-42F6-4FC9-A43D-831FC5B134CD}">
      <dsp:nvSpPr>
        <dsp:cNvPr id="0" name=""/>
        <dsp:cNvSpPr/>
      </dsp:nvSpPr>
      <dsp:spPr>
        <a:xfrm rot="10800000">
          <a:off x="0" y="3369153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accent2">
              <a:hueOff val="686585"/>
              <a:satOff val="-1220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Relate</a:t>
          </a:r>
        </a:p>
      </dsp:txBody>
      <dsp:txXfrm rot="-10800000">
        <a:off x="0" y="3369153"/>
        <a:ext cx="1476545" cy="736625"/>
      </dsp:txXfrm>
    </dsp:sp>
    <dsp:sp modelId="{19448AA7-9116-4EA0-8B53-A66CFD275213}">
      <dsp:nvSpPr>
        <dsp:cNvPr id="0" name=""/>
        <dsp:cNvSpPr/>
      </dsp:nvSpPr>
      <dsp:spPr>
        <a:xfrm>
          <a:off x="1476545" y="3369153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819279"/>
            <a:satOff val="-10654"/>
            <a:lumOff val="-3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19279"/>
              <a:satOff val="-10654"/>
              <a:lumOff val="-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Relate vaccination to immunity.</a:t>
          </a:r>
        </a:p>
      </dsp:txBody>
      <dsp:txXfrm>
        <a:off x="1476545" y="3369153"/>
        <a:ext cx="4429635" cy="736625"/>
      </dsp:txXfrm>
    </dsp:sp>
    <dsp:sp modelId="{4A2F62AF-8384-432F-BDD0-6BD494B81DBB}">
      <dsp:nvSpPr>
        <dsp:cNvPr id="0" name=""/>
        <dsp:cNvSpPr/>
      </dsp:nvSpPr>
      <dsp:spPr>
        <a:xfrm rot="10800000">
          <a:off x="0" y="2246935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Compare</a:t>
          </a:r>
        </a:p>
      </dsp:txBody>
      <dsp:txXfrm rot="-10800000">
        <a:off x="0" y="2246935"/>
        <a:ext cx="1476545" cy="736625"/>
      </dsp:txXfrm>
    </dsp:sp>
    <dsp:sp modelId="{D64DDA74-2753-442A-B267-EF98D8500100}">
      <dsp:nvSpPr>
        <dsp:cNvPr id="0" name=""/>
        <dsp:cNvSpPr/>
      </dsp:nvSpPr>
      <dsp:spPr>
        <a:xfrm>
          <a:off x="1476545" y="2246935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Compare the actions of T cells and B cells in the immune system.</a:t>
          </a:r>
        </a:p>
      </dsp:txBody>
      <dsp:txXfrm>
        <a:off x="1476545" y="2246935"/>
        <a:ext cx="4429635" cy="736625"/>
      </dsp:txXfrm>
    </dsp:sp>
    <dsp:sp modelId="{B1CDAC98-0216-423B-91AD-022ADE351003}">
      <dsp:nvSpPr>
        <dsp:cNvPr id="0" name=""/>
        <dsp:cNvSpPr/>
      </dsp:nvSpPr>
      <dsp:spPr>
        <a:xfrm rot="10800000">
          <a:off x="0" y="1124718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accent2">
              <a:hueOff val="2059755"/>
              <a:satOff val="-36606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Explain</a:t>
          </a:r>
        </a:p>
      </dsp:txBody>
      <dsp:txXfrm rot="-10800000">
        <a:off x="0" y="1124718"/>
        <a:ext cx="1476545" cy="736625"/>
      </dsp:txXfrm>
    </dsp:sp>
    <dsp:sp modelId="{E6A01D10-82E2-4112-9116-C2F8C49FFA77}">
      <dsp:nvSpPr>
        <dsp:cNvPr id="0" name=""/>
        <dsp:cNvSpPr/>
      </dsp:nvSpPr>
      <dsp:spPr>
        <a:xfrm>
          <a:off x="1476545" y="1124718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2457838"/>
            <a:satOff val="-31961"/>
            <a:lumOff val="-10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57838"/>
              <a:satOff val="-31961"/>
              <a:lumOff val="-1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Explain how the immune system recognizes pathogens.</a:t>
          </a:r>
        </a:p>
      </dsp:txBody>
      <dsp:txXfrm>
        <a:off x="1476545" y="1124718"/>
        <a:ext cx="4429635" cy="736625"/>
      </dsp:txXfrm>
    </dsp:sp>
    <dsp:sp modelId="{1766C9C4-4CF7-4638-943F-FF74796672F3}">
      <dsp:nvSpPr>
        <dsp:cNvPr id="0" name=""/>
        <dsp:cNvSpPr/>
      </dsp:nvSpPr>
      <dsp:spPr>
        <a:xfrm rot="10800000">
          <a:off x="0" y="2500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Identify and describe</a:t>
          </a:r>
        </a:p>
      </dsp:txBody>
      <dsp:txXfrm rot="-10800000">
        <a:off x="0" y="2500"/>
        <a:ext cx="1476545" cy="736625"/>
      </dsp:txXfrm>
    </dsp:sp>
    <dsp:sp modelId="{0A5C7E26-6B44-4823-9CBD-38D04B59A0B3}">
      <dsp:nvSpPr>
        <dsp:cNvPr id="0" name=""/>
        <dsp:cNvSpPr/>
      </dsp:nvSpPr>
      <dsp:spPr>
        <a:xfrm>
          <a:off x="1476545" y="2500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228600" rIns="89854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Identify and describe the parts of the immune system.</a:t>
          </a:r>
        </a:p>
      </dsp:txBody>
      <dsp:txXfrm>
        <a:off x="1476545" y="2500"/>
        <a:ext cx="4429635" cy="73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5T07:19:44.105"/>
    </inkml:context>
    <inkml:brush xml:id="br0">
      <inkml:brushProperty name="width" value="0.05292" units="cm"/>
      <inkml:brushProperty name="height" value="0.05292" units="cm"/>
      <inkml:brushProperty name="color" value="#FEFEFE"/>
    </inkml:brush>
  </inkml:definitions>
  <inkml:trace contextRef="#ctx0" brushRef="#br0">19348 3089 0,'0'0'0,"0"0"15,0 0-15,0 0 0,0 0 16,0 0-16,0 0 0,0 0 16,0 0-16,0 0 0,0 0 15,0 0-15,0 0 0,0 0 0,0 0 16,0 0-16,0 0 0,0 0 16,0-95-16,0 18 0,13 15 15,-2 16-15,-11 6 0,11 7 0,-11 7 16,11-3-16,-11 0 0,11-10 15,-11-5-15,15-11 0,-15 4 0,14-9 16,-14 7-16,15-2 0,-15-4 16,18 8-16,-18-6 0,11-5 15,-11 0-15,15 9 0,-15 3 16,18-3-16,-18 0 16,15 0-16,-15-2 0,11 6 15,-11-1-15,16 1 0,-16 3 16,17 6-16,-17 0 0,18 7 15,-18 2-15,15-6 0,-4 6 16,0 5-16,-11-8 0,14 12 16,-3 0-16,-11 3 0,11-6 0,-11 10 15,15 4-15,-15-2 0,0 13 0,11-20 16,-11 20-16,0 0 0,0 0 16,0 0-16,13 0 0,-13 0 15,16 0-15,-16 13 16,13-4-16,-2 13 0,0-7 15,0 10-15,-11 1 0,16 3 0,-16-5 16,17 2-16,-6 3 0,0 9 0,0 1 0,-11-1 16,20 4-16,0-5 0,-7 3 15,-2 8-15,5-4 0,-1 7 0,-2 2 32,-2-9-32,5 11 0,-3-11 15,0 5-15,3-3 0,-1 3 16,-2-7-16,-2-5 0,5 9 0,-3 3 15,2-3-15,-3-2 0,1 3 16,-2 1-16,9-4 0,-7-4 0,2 4 16,-1 0-16,-3 2 0,4 3 15,-4-10-15,2-3 0,3-3 16,-3-2-16,-2 2 0,0-5 16,0 1-16,-11-7 0,11-4 15,-11-7-15,11 0 0,-11 0 0,0-11 0,0 13 16,0-13-16,0 16 0,0-16 15,0 11-15,0-11 0,0 0 16,0-27-16,0-2 0,0 5 16,0 24-16,0 0 0,0 0 0,0 0 15,0 0-15</inkml:trace>
  <inkml:trace contextRef="#ctx0" brushRef="#br0" timeOffset="523.2385">20139 2441 0,'0'0'0,"0"0"16,0 0-16,0 0 0,0 0 15,0 0-15,0 0 0,0 0 0,0 0 16,0 0-16,0 0 16,-37-24-16,8 4 0,5 2 15,4 18-15,0-18 0,0 18 0,3-11 16,-5 11-16,0-15 0,-3 15 16,1 0-16,-7 0 0,2-11 15,3 11-15,-3 0 0,5 0 0,-2 0 0,-7 0 16,4 0-16,0 0 0,-8 0 0,2-11 15,-1 11-15,3 0 0,0 0 16,11-11-16,4 11 0,7-11 16,11 11-16,0-13 0,0-3 15,0 16-15,11-17 0,-11 17 16,0 0-16,0 0 16,0 0-16,0 0 0</inkml:trace>
  <inkml:trace contextRef="#ctx0" brushRef="#br0" timeOffset="1610.2915">21083 2566 0,'0'0'0,"0"0"0,0 0 0,0 0 15,0 0-15,0 0 0,0-37 16,0 4-16,-11 0 0,11 6 15,-13 8-15,13 3 0,-22 5 0,6-7 16,1-1-16,-3-6 0,-4 10 16,9 2-16,-5 2 0,-2 0 15,3-5-15,3 5 0,-8 0 16,5 0-16,-5 0 0,6 11 16,-1 0-16,-3 0 0,7 0 15,-5 0-15,-2 0 0,2 13 0,1 1 0,6-3 16,-7 0-16,3 4 0,-3 3 15,3-1-15,4 1 0,11 0 16,-20 1-16,20 3 0,-13-2 0,13 11 16,0-9-16,0 7 0,0 0 15,0 4-15,0 0 0,0 0 16,15 2 0,-4-4-16,0-2 0,0-10 15,7 3-15,-1 1 0,1 7 16,2-5-16,-3 6 0,-1-1 0,2-3 15,-1-10-15,1-1 0,-3-5 16,7 0-16,-4-11 0,0 18 16,1-18-16,-1 15 0,0-15 15,-3 0-15,7-22 16,-4 0-16,-1-5 0,-1-1 0,-3-1 16,3-8-16,-5-3 0,2-4 15,2 9-15,-4-9 0,5 4 16,-16-11-16,13-4 0,-13 4 15,11-4-15,-11 11 0,0-7 16,11 3-16,-11-5 0,0-2 0,0 4 16,0-4-16,0 15 0,-11-4 15,11 5-15,0-10 0,-13-6 16,13 24-16,-11-11 0,11 11 16,-16 7-16,16 0 0,-11-14 15,11 7-15,0 5 0,-17 11 0,17 15 16,0 0-16,-11-9 0,11 9 0,0 0 15,0 0-15,0 0 0,0 0 16,-11 11-16,11-11 0,0 17 16,0-3-16,-11 12 0,11 9 0,0 5 15,0-14-15,0 3 0,11 13 16,-11-7-16,0 7 0,17 11 16,-17-9-16,18 7 0,-7-11 15,2 4-15,0 4 0,-2-6 0,7 13 0,-3-11 16,-1 7-16,1 0 0,3-12 15,-1 10-15,1-5 0,6 2 16,-4 5-16,-2-11 0,4 2 16,-2-7-16,-7-6 0,4 1 15,1-1-15,2 0 0,-7-7 16,-2-7-16,0-15 16,-11 0-16,16 0 0,-16 0 15,13 0-15,-13 0 0,15 0 16,-1-11-16,-1-4 0,4-9 15,-3-18-15,-3 11 0,4 0 16,1 7-16,-3 4 0,0 0 0,-13 20 16,0 0-16,0 0 0,0 0 15,0 0-15</inkml:trace>
  <inkml:trace contextRef="#ctx0" brushRef="#br0" timeOffset="2591.8482">22046 2577 0,'0'0'0,"0"0"0,0 0 15,0 0-15,0-41 0,0 12 16,0 5-16,0 8 0,-11 1 16,11 15-16,0-13 0,0 2 0,0-5 15,-15 1-15,15 1 0,-18 3 16,5 0-16,0-2 0,0-2 16,-7-1-16,2 3 0,-4 2 0,2 11 15,-2-15-15,0 15 0,5 0 0,-6 0 16,1 0-16,5 17 0,1-1 15,5 1-15,-2 5 0,-2-8 16,-1 5-16,16-1 0,-20 2 16,9 0-16,0 2 0,-2 0 15,13 4-15,0-1 0,-13 1 0,13 7 0,0 2 16,0-6-16,0 0 0,0-3 16,11-4-1,0 0-15,4 7 0,-1 2 16,-1 2-16,-2-4 0,6-12 15,-1-1-15,-1-3 0,3-2 16,0 0-16,-1-11 0,3 11 16,-2-11-16,4 0 0,0 0 15,-2 0-15,2-13 0,0-3 16,0 5-16,-7-9 0,7 3 0,-8-7 16,5 1-16,-5-3 0,1-5 15,-2-6-15,3 1 0,-16-1 16,17 4-16,-17 4 0,0 3 15,0 4-15,11-7 0,-11 3 16,0-3-16,11 5 0,-11 4 16,0 7-16,0-3 0,0 5 0,0 11 0,0-11 15,0 11-15,0 0 0,0 0 0,0 0 16,0 0-16,0 11 0,0-11 16,0 22-16,0 0 0,11-2 15,-11 4-15,16 5 16,-16 4-16,17-4 0,-17-1 15,23-1-15,-12-3 0,0-2 0,2 9 16,2 0-16,3 0 0,-3-5 16,-1-8-16,3-1 0,-1 1 15,-1-2-15,-2-5 0,3 4 16,1-15-16,1 0 0,4 15 16,-4-15-16,4 0 0,0 0 0,2 0 15,2-19-15,-3 8 0,-6 11 16,5-20-16,0 6 0,-4-3 15,0-3-15,1-9 0,-19 29 0,0 0 16,0 0-16,0 0 0,0 0 16</inkml:trace>
  <inkml:trace contextRef="#ctx0" brushRef="#br0" timeOffset="3578.8488">22805 3947 0,'0'0'0,"0"0"0,0 0 15,0 0 1,0 0-16,0-44 0,11 4 15,-11-4-15,0 0 0,0 2 0,0-7 16,0 5-16,0 0 0,0-7 16,-16-4-16,16 5 0,-17-8 15,17-1-15,-16-3 0,5 11 16,11-6-16,-22 8 0,11 8 16,0-1-16,11-5 0,-17-12 0,3 15 0,3 2 15,-4 4-15,4 10 0,11-10 16,-20 5-16,20 0 0,-11 9 15,11-3-15,0 5 0,-11 9 16,11-2-16,0 15 0,-11-20 16,11 20-16,0 0 0,0 0 0,0 0 15,0-13 1,0 13-16,0 0 0,0 0 16,0 0-16,0 0 0,0 0 15,0 0-15,0 0 0,0 0 16,0-11-16,11 11 0,-11 0 0,11-14 15,-11 14-15,18-15 0,-7 4 16,6 0-16,-1-2 0,4 2 16,-1 11-16,-1-16 0,4 16 0,-4-13 15,6-3-15,-2 5 0,2 0 0,-2 0 16,-2 0-16,2 0 0,5 11 16,1-15-16,5 15 0,3 0 15,-8 0-15,-1 0 0,2 0 16,-3 0-16,-2 0 0,3 0 15,-3 0-15,2 0 0,-4 15 0,-4-4 0,0 0 16,-3 9-16,3-2 0,-1 4 16,-1-2-16,-3 6 0,-2-4 15,-11 7-15,16-11 0,-16 4 16,0-7-16,0 12 0,0-3 16,0 2-16,0-2 0,0-1 0,0 3 15,-16 3 1,3-5-16,-2-2 0,-3 0 15,-4 0-15,0 0 0,-5-4 16,3-3-16,-2 1 0,4-5 16,-3 6-16,-6 1 0,7 0 15,-9-18-15,0 15 0,2-15 0,-6 0 16,-3-11-16,7 11 0,9-11 16,2 11-16,0-27 0,11 3 0,11 7 15,-11 1-15,11-1 0,11-3 16,4 20-16,-15-22 0,0 22 0,0 0 15,0 0-15,0 0 0,0 0 16</inkml:trace>
  <inkml:trace contextRef="#ctx0" brushRef="#br0" timeOffset="4048.2647">23504 1365 0,'0'0'0,"0"0"16,0 0-16,0 0 0,0 31 15,20 2-15,-20 6 0,15-12 0,-15 8 16,0 3-16,11 8 0,-11 9 16,0-2-16,0 4 0,0-2 15,13 3-15,-13 4 0,16-7 0,-5 2 16,0 9-16,2-4 0,-13 8 16,15-8-16,-3-5 0,-12 1 15,13-5 1,-13-11-16,15 11 0,-15-12 15,0 3-15,0-10 0,0-6 0,0-6 16,0 5-16,0-5 0,0-9 16,0 7-16,0-9 0,0-11 15,0 11-15,0-11 0,13-13 16,-2-3-16,9-10 0,-2-1 16,0 5-16,-5-13 0,-13 35 0,0 0 0,0 0 15,0 0-15,0 0 0</inkml:trace>
  <inkml:trace contextRef="#ctx0" brushRef="#br0" timeOffset="4356.9315">23808 2216 0,'0'0'0,"0"0"0,0 0 0,0 0 15,0 0-15,0 0 0,0 0 16,0 37-16,13-1 0,-13 8 16,0-9-16,0-2 0,0 7 15,0-9-15,0 2 0,16 2 0,-16 9 16,0 0-16,11-4 0,-11-11 16,0-1-16,0 3 0,0-2 15,13-5-15,-13 2 0,0-8 16,0-2-16,0 1 0,0-1 15,11-16-15,-11 0 0,22 0 16,-4-22-16,-1 0 0,-17 22 0,0 0 16,0 0-16,0 0 0,0 0 15</inkml:trace>
  <inkml:trace contextRef="#ctx0" brushRef="#br0" timeOffset="4880.3671">24033 2161 0,'0'0'16,"0"0"-16,0 0 0,0 0 15,0 0-15,0 0 0,0 48 16,13-1-16,-13 3 0,11-8 0,-11 0 15,0-4-15,16-1 0,-5-2 16,2 12-16,5 6 0,1-7 16,-1-9-16,4-1 0,-4 8 15,-3-16 1,-2 10-16,3-9 0,-5-1 0,-11-10 16,13-3-16,-13-4 0,0-11 15,0 0-15,0 0 0,0 0 16,11 0-16,-11-13 0,16-2 15,-5-7-15,-11 0 0,11-7 16,-11-2-16,15 0 0,-15-2 16,0-11-16,13 6 0,-2-1 0,0-5 0,0 8 15,0-3-15,0-10 0,0 7 16,0 5-16,3-1 0,-3 7 16,4-13-1,-4 7-15,-11 4 0,11 0 16,-11 8-16,0 3 0,13 0 0,-13 11 0,16 11 0,-16-13 15,17 13 1,-17 0-16,18 0 0,-7 0 16,0 0-16,-11 0 0,11 18 15,-11-18-15,0 0 0,0 0 16,0 0-16,0 0 0</inkml:trace>
  <inkml:trace contextRef="#ctx0" brushRef="#br0" timeOffset="5466.778">24692 2780 0,'0'0'0,"0"0"0,40 0 16,0-17-16,-3 1 0,-8-1 15,-1 3-15,-6-5 0,-6 1 16,6-4-16,-4-7 0,4-4 0,0 0 16,0 0-16,0-2 0,-5-3 15,1 3 1,-7 2-16,0 6 0,-11 3 16,16 2-16,-16 0 15,0 0-15,0 0 0,0 4 0,0-4 16,0 0-16,-11 0 0,11 11 15,-18 0-15,2 11 0,5-15 16,-6 15-16,-3 0 0,2 0 16,-4 11-16,0 4 0,5 7 15,-1 0-15,-4 7 0,4 8 16,7 3-16,11-7 0,-11 0 0,11-2 16,0 4-16,-11 1 0,11-1 15,0 2-15,13 3 0,-2 0 16,0-3-16,0 7 0,5-4 15,2-7-15,4-9 0,0-2 16,2 5-16,-2-5 0,0 0 0,4 0 16,-1-9-16,8 3 0,2-16 15,3 0-15,-5 0 0,-5 0 16,1-11-16,-3-5 0,-1 5 16,-3-6-16,0 1 0,0-1 15,-9-6-15,-2-1 0,0-7 16,0-4-16,0 2 0,0 0 0,0 4 15,-11 1-15,0 28 0,0 0 16,0 0-16,0 0 0,0 0 16</inkml:trace>
  <inkml:trace contextRef="#ctx0" brushRef="#br0" timeOffset="5695.7846">24156 1513 0,'0'0'0,"0"0"16,0 0-16,0-14 15,-15 14-15,2 0 0,-7 0 16,20 0-16,0 14 0,15-14 15,-15 0-15,0 0 0,0 0 0,0 0 16,0 0-16</inkml:trace>
  <inkml:trace contextRef="#ctx0" brushRef="#br0" timeOffset="6098.9697">23881 1954 0,'-11'0'0,"-5"0"15,-6-16-15,-2 5 0,-13 11 16,1-20-16,-12 9 0,2-4 16,-5-1-16,-9-6 0,3 22 15,2-24-15,-2 13 0,1 11 16,8-15-16,-1 15 0,10 0 16,1 0-16,5 11 15,4-11-15,-6 11 0,7-11 16,5 11-16,8-11 0,15 0 15,0 11-15,0-11 0,11 0 16,-11 0-16,0 0 0,0 0 16,0 0-16,0 0 0</inkml:trace>
  <inkml:trace contextRef="#ctx0" brushRef="#br0" timeOffset="6696.2022">26278 2143 0,'0'0'0,"0"13"0,17-13 16,-17 20-1,13-2-15,-13 13 0,0-3 16,11 12-16,-11 4 0,0-4 15,0 4-15,0 0 0,0 0 0,0 2 16,0 5-16,-11-7 0,11 5 16,0-5-16,0-4 0,0-1 15,0-6-15,-17 0 0,17-8 16,0 8-16,0-9 0,13 2 0,2-10 0,3-5 16,-3 0-1,8-11-15,-6 0 0,-4-11 0,3 0 0,-16 11 0,0 0 0,0 0 31,0 0-31,0 0 0</inkml:trace>
  <inkml:trace contextRef="#ctx0" brushRef="#br0" timeOffset="7669.0312">26538 2225 0,'0'0'0,"0"0"16,0 0-16,0 0 0,0 0 16,0 0-16,0 0 0,11 35 15,0 5-15,-11-3 0,15 3 0,-15 0 16,0 4-16,0-2 0,0-3 16,0-8-16,-15 11 0,15-7 15,0 3-15,0-7 0,0 2 16,0-2-16,0-3 0,0-4 0,0-4 15,0-2-15,0-7 0,0-11 0,0 13 16,0-13-16,0 0 0,0 0 16,0-11-16,0 0 0,0-2 15,-11-5-15,11-8 0,0-3 16,0-8-16,0-3 0,0-4 16,0-7-16,11 7 15,-11 4-15,11 1 0,-11-1 16,15 0-16,-4-2 0,-11 3 15,18 6-15,-7-3 0,-11 8 16,13 1-16,-2 3 0,5 2 16,-3 4-16,-2-4 0,4 7 15,1 4-15,-5 11 0,2-11 16,-2 11-16,4 0 0,3 0 0,0 0 0,-1 11 16,-1 0-16,-5 11 15,2 4-15,-2 1 0,0 4 16,5-3-16,-1 5 0,-2 5 15,-2 4-15,0 2 0,0 0 16,-11 0-16,13-4 0,-13-1 16,0 3-16,0-2 0,12 0 15,-12-7-15,0-2 0,11 0 0,-11-3 16,0-1-16,0-3 0,0-6 16,0-3-16,0-4 0,0-11 15,0 0-15,0 0 0,0 0 16,0 0-16,0 0 0,0 0 0,0-20 15,0 3-15,0-6 0,0-1 16,0-2-16,0-7 0,0-3 0,0-1 16,0-3-16,0-4 0,11-2 15,-11 2-15,15-3 0,-4 6 16,2 1-16,-2 0 0,0 3 16,0 1-16,5-1 0,-5 8 15,-11 7-15,13 5 0,-13-1 0,15 3 16,-4-3-16,5 2 0,-5 3 0,0 2 15,2 11-15,-2-11 0,2 11 16,3 0-16,4 0 0,-3 0 16,1 18-16,-5-7 0,7 11 0,-9 4 15,0 12-15,-11-7 0,22 2 16,-11 4-16,2-6 0,-13 7 16,0 12-1,11-6-15,-11-4 0,14 11 16,-14-7-16,0-4 0,0-1 15,0-1-15,0-3 0,0 3 0,0-10 16,0-6-16,-11 0 0,11 7 16,0-11-16,-14 4 0,14 0 15,0-11-15,0-11 0,11 0 16,3-16-16,8-1 0,0-8 0,-7-1 0,-15 26 16,0 0-16,0 0 0,0 0 15,0 0 1</inkml:trace>
  <inkml:trace contextRef="#ctx0" brushRef="#br0" timeOffset="8680.8299">27660 2231 0,'0'0'0,"15"11"0,-15 0 0,11 0 16,-11 7-16,11 4 0,-11 0 15,0 11-15,0 7 0,0 4 16,0 0-16,-13 2 0,13-4 0,0-6 16,-13 12-16,13-6 0,0-2 15,-11-3-15,11-8 0,0-1 16,0 3-16,0-9 0,0 0 0,0-2 0,0-4 15,0-16-15,0 11 0,0-11 16,0-11-16,0 11 0,0 0 16,0-22-16,0 0 0,0-3 15,0-12-15,0 8 0,0-8 16,0 6-16,0-7 0,0-1 16,11-1-16,-11-4 15,15 0-15,-15 0 0,18 4 16,-7-6-16,-11 2 0,18 4 15,-3 7-15,-4 2 0,2 2 16,-2 9-16,0-2 0,1-2 16,-1 7-16,0-1 0,0 5 15,0-1-15,-11 1 0,17 13 0,-17-11 16,16 11-16,-5 0 0,-11 0 0,17 18 16,-6-1-1,0 8-15,0-1 0,0 5 0,-11 1 16,25 1-16,-25 2 15,17 1-15,-17 5 0,0 12 0,11-3 16,0-3-16,-11-6 0,0-4 16,11 10-16,-11-1 0,0-5 15,0 1-15,0-2 0,0-10 16,0-1-16,0-7 0,0 4 16,0-7-16,0-17 0,0 14 15,0-14-15,0 0 0,0 0 0,0 0 16,0-14-16,0 3 0,0-8 0,0-1 15,0-7-15,0-1 0,0-1 16,11 0-16,-11-13 0,16 3 0,-5-5 16,2-12-16,3 10 0,-5 6 15,0 3-15,-11-5 0,24 0 16,-9-2-16,-1 0 0,1 9 16,3 2-16,-1 0 0,-1 8 15,-1 3-15,-2-4 0,3 8 0,-3-4 16,2 4-16,5 1 0,-7 1 0,-1 16 15,1-17-15,-2 17 0,0 0 16,4 0-16,-4 0 0,2 0 16,3 0-16,-1 24 0,-4 2 15,0 3-15,-11 4 0,14-6 0,-3 4 16,-11 10-16,0-1 0,15 6 16,-15 3-1,0-14-15,18 3 0,-18-3 16,0 5-16,0-1 0,0 5 15,0-4-15,0 6 0,0-8 0,0-1 16,0-4-16,0-4 0,0-2 16,0-1-16,-16-2 0,16 1 15,0-3-15,0-9 0,18-13 16,-3 0-16,3 0 0,-3 0 0,5-16 0,0 5 16,-7-4-16,-2 4 0,5-2 15,-5-7-15,-11 20 0,0 0 16,0 0-1,0 0-15,0 0 0</inkml:trace>
  <inkml:trace contextRef="#ctx0" brushRef="#br0" timeOffset="9974.9536">28736 2097 0,'-11'-11'0,"0"11"0,11 0 0,0 0 16,0 0-16,0 0 0,0 0 15,0 0-15,0 0 0,0 0 16,0 0-16,0 17 0,0-3 0,0 12 16,-11 5-16,11 4 0,0 3 0,-11 6 15,11-9-15,0 3 0,0 1 16,0 1-16,0 2 0,0 4 16,17-2-16,-17-4 0,16 6 15,-5-13-15,0 0 0,2-2 16,3-2-16,-3-7 0,2 2 0,1-2 0,-3-4 15,-2 2-15,4-20 0,-4 22 16,3-22-16,3 0 0,3 0 16,-2 0-16,4 0 0,-5-20 15,6-2-15,-1-7 0,0-4 16,-9 0-16,2-7 0,-1 3 16,-3 8-16,-11-13 15,17-6-15,-17-7 0,20 0 16,-9 8-16,0 1 0,0 2 15,-11 6-15,18 5 0,-18 0 16,13 5-16,-13 3 0,0 3 16,13 3-16,-13 1 0,0 7 0,0 0 15,0 11-15,13 0 0,-13 0 16,0 0-16,0 0 0,0 0 0,0 0 16,0 0-1,0 15-15,0 3 0,0 8 16,0 1-16,0 1 0,0 3 15,0 2-15,0 5 0,0-5 16,0-2-16,0 2 0,0-2 0,0 2 16,0 7-16,0 1 0,0 1 15,0 5-15,0-10 0,11-4 16,0-4-16,1 0 0,-12 4 16,13-5-16,-13 1 0,15-7 15,-15 0-15,16-4 0,-16-3 16,13-15-16,-13 11 0,15-11 15,-15 0-15,25-11 0,-10-4 0,-2-10 16,3-8-16,-5-4 0,4-3 16,-4-6-16,0 2 0,-11 4 0,0-8 0,18-10 15,-7 1-15,-11 2 0,13 4 16,-13 7-16,0 6 0,11 3 16,-11 7-16,11-6 0,-11 6 15,0 1-15,0 10 0,0 1 16,0 5-16,0 11 15,0-9-15,0 9 0,0 0 16,0 0-16,11 0 0,-11 14 16,0-3-16,11 4 0,-11 3 0,0 4 15,11 6-15,-11 3 0,0 7 16,0-1-16,0 1 0,0-1 16,0 5-16,0-7 0,11 10 15,-11-6-15,0 8 0,0-8 0,0-1 16,0-5-16,0-5 0,0 1 0,0-7 15,11 5-15,-11-5 0,0 0 16,0-9-16,0-2 0,0-11 16,0 0-16,0 0 0,0 0 15,0 0-15,0 0 0,0-13 16,0-3-16,0-6 0,0-11 0,0 0 0,0 4 16,11-10-16,-11 1 0,0-4 15,13-13 1,-13 5-16,16-1 0,-16-2 15,18 7-15,-18 8 0,19-2 16,-19 1-16,14-1 0,-3 7 16,0 2-16,2 0 0,0 3 15,5 1-15,-3 1 0,-2 8 0,5 5 16,0 13-16,2-11 0,-1 11 16,8 0-16,-5 0 15,-9 11-15,7 0 0,-7-11 0,7 20 16,2 4-16,-9 0 0,1 9 0,-1 0 0,-13 11 15,11-2-15,-11-4 0,11 8 16,-11-2-16,13 5 0,-13-10 16,11 1-16,-11 11 0,0-12 15,11 6-15,-11-8 0,0-8 0,0-12 16,0 3-16,0-7 0,0-2 16,0 0-16,0 1 0,0-12 15,-15 11-15,15-11 0,0 0 16,19-16-1,1 3-15,2-3 0,0 3 16,-11-2-16,-11 15 0,0 0 0,0 0 16,0 0-16,0 0 0</inkml:trace>
  <inkml:trace contextRef="#ctx0" brushRef="#br0" timeOffset="10545.4135">30112 2615 0,'0'0'0,"0"0"15,0 0-15,39 0 0,-5 0 0,-6 0 16,1 0-16,-7-11 0,-4 0 0,1 11 16,-1-22-1,4 6-15,2-14 0,-2-1 16,0 0-16,-4-2 0,2-7 15,-7 7-15,3-4 0,-5 8 16,0-6-16,-11 8 0,13 5 16,-13-2-16,11-7 0,-11 2 15,11 5-15,-11 2 0,0-2 0,-11 6 16,11 0-16,-11 7 0,0 11 16,0-11-16,0 11 0,11 0 15,-24 0-15,8 0 0,3 11 16,-7 0-16,7-11 0,0 18 15,-3 0-15,1 8 0,1 5 16,-1 4-16,4-2 0,0-4 0,0-5 16,11 3-16,-13 1 15,13-1-15,0-3 0,0 5 0,0-7 16,0 9-16,0-7 0,13 5 16,-2 2-16,7 2 0,-3-5 0,9-6 0,3 0 15,-3 3-15,2 1 0,-1-4 16,3-6-16,5-16 15,5 17-15,-3-6 0,3-11 16,-5 13-16,-5-13 0,1 0 16,0 0-16,-7 0 0,7-11 15,-7 11-15,0 0 0,0-11 0,-7 11 16,-2 0-16,5-30 0,11-1 16,4 6-16,-5-1 0,1 8 15,-29 18-15,0 0 0,0 0 0,0 0 0,0 0 16</inkml:trace>
  <inkml:trace contextRef="#ctx0" brushRef="#br0" timeOffset="11235.2851">26465 1515 0,'0'0'16,"0"0"-16,0 0 0,0 0 15,0 0-15,0 0 0,0 0 0,0 0 16,0 0-16,0 0 0,0 0 16,0 0-16,0 0 0,0 0 15</inkml:trace>
  <inkml:trace contextRef="#ctx0" brushRef="#br0" timeOffset="12668.3452">20395 4167 0,'0'0'0,"0"0"15,0 0-15,-13-20 0,-5-2 16,-2 2 0,-4 3-16,-2 17 0,-3-13 15,-4 13-15,0-16 0,0 16 16,2 0-16,-2 0 0,0 0 15,-3 0-15,-1 0 0,4 0 16,0 0-16,0 0 0,4 0 0,0 13 16,5-13-16,4 11 0,-2 0 15,5 0-15,3-11 0,-1 16 16,4-16-16,0 13 0,11-13 16,0 0-16,0 16 0,-11-16 15,11 0-15,0 17 0,11-6 16,0 0-16,4 5 0,3-5 15,4 0-15,4 0 0,3 2 16,0 2-16,4-1 0,2-3 0,-2 0 16,7 9-16,4 2 0,-4 2 15,-1-4-15,1 2 0,0-5 16,4 1-16,-4-7 0,-1 7 16,1 2-16,-3 2 0,-1-5 15,-3 5-15,0 0 0,-5-2 0,1 2 16,2-6-16,-7 1 0,3-6 15,-10 7-15,-3-3 0,-3-15 16,-11 18-16,0-18 0,11 11 16,-11-11-16,0 15 0,-14-4 15,-1-11-15,-7 11 0,0-11 0,-2 16 16,2-16-16,-9 0 0,0 0 16,0 0-16,2 0 0,-6 0 15,-5 0-15,3-13 0,-3 13 0,0-14 0,1 14 16,-5-11-16,4 11 0,0-15 0,5 4 15,2 0-15,0 0 0,0 0 16,4 0-16,0 0 0,7 0 16,5-2-16,6 2 0,11-5 15,0 5-15,0-2 0,13-3 16,2-1-16,3-5 16,-18 22-16,0 0 0,0 0 15,0 0-15,0 0 16</inkml:trace>
  <inkml:trace contextRef="#ctx0" brushRef="#br0" timeOffset="13512.6204">20809 4128 0,'0'0'0,"0"0"16,0 0 0,0 0-16,0 0 0,0 0 15,0 0-15,0 0 0,0 0 0,0 0 16,0 0-16,0 37 0,-11-2 16,11-2-16,0 0 0,0 3 15,11-5-15,5 2 0,-16-5 16,18-3-16,-3 1 0,-2 0 15,5-1-15,2 3 0,-7-6 0,-2-2 0,2 2 16,3-8-16,-1 1 0,-2-4 16,5-11-16,-3 11 0,1-11 15,1 0-15,1 0 0,0-11 16,-1 11-16,-1-18 0,4 3 16,-7-7-16,-2 0 0,0-5 15,2 10-15,3-5 0,-5-3 0,4-8 0,-15 7 16,13-9-16,-13-5 0,16 2 15,-16 1-15,0 6 0,0-2 16,0 7-16,0-3 0,-11 7 16,11-5-16,-11 10 0,11-1 0,0 5 15,-16-7-15,16 7 0,0 2 16,0-2 0,0 13-16,-13 0 0,13 0 15,0 0-15,0 0 0,0 0 16,0 19-16,0-5 0,11 8 15,-11-5-15,13 8 0,-13-3 0,20 6 0,-20 3 0,20-4 16,-5 1-16,1 5 0,1 0 16,1 5-16,0-3 15,-1 9-15,3-4 0,-2 4 0,4-4 16,0-1-16,-4 6 0,4 1 16,0-4-16,-3-3 0,1 1 15,2 4 1,-8 0-16,1-4 0,-4-5 15,-11 7-15,0-2 0,0-7 16,0 2-16,0-2 0,0-6 0,-11-3 16,0 2-16,-4-4 0,-1-4 15,-1-2-15,-8-16 0,-3 19 16,-5-19-16,-5 14 0,3-14 16,2 0-16,-5 11 0,7-11 15,-6 0-15,-3 0 0,0-14 16,-4 14-16,-2-13 0,-2 2 0,-3 11 15,5-26-15,-1 10 0,3 1 0,0-5 16,0 2-16,9 3 0,-3-3 16,7 1-16,-2-3 0,2-4 15,14 2-15,1-3 0,16 25 0,0 0 16,0 0-16,0 0 0,0 0 16</inkml:trace>
  <inkml:trace contextRef="#ctx0" brushRef="#br0" timeOffset="14236.705">22196 4059 0,'0'0'16,"0"0"-1,0 0-15,0 0 0,0 0 16,-35-11-16,2 11 0,0-11 0,0 11 0,9 0 0,-3 0 15,5 0-15,0 13 0,4 1 16,-4-14 0,0 19-16,9-8 0,-5 5 15,7-16-15,0 15 0,11-15 0,-11 18 16,11-7-16,0 4 0,0-1 16,0-3-16,14 4 0,-3-2 15,0-2-15,0 0 0,6 0 16,5 5-16,0-5 0,5 6 15,-3 1-15,5-2 0,8 1 0,-1-1 0,1 1 16,-6 5-16,0 0 0,0-8 16,2 5-16,0 3 0,0-4 15,-9 4-15,7-4 0,-7 4 16,3 2-16,-5 3 0,-5-10 16,-6 3-16,0-7 0,-11 3 15,14 1-15,-14-6 0,15 9 0,-15-7 0,0 3 16,-15-3-16,1 3 0,-5-5 15,5 0-15,-3-11 0,-1 17 16,-13-17-16,3 11 0,-1-11 16,0 0-16,-4 0 0,-2 0 0,2-11 15,0 0-15,-7 0 0,7 0 32,-5 0-32,3-4 0,7 4 15,-3-5-15,11-4 0,-2 5 16,4-3-16,-2-4 0,9 5 0,0-8 15,11 3-15,0-9 0,0 12 16,20-6-16,-2-5 0,-18 30 16,0 0-16,0 0 0,0 0 15,0 0-15</inkml:trace>
  <inkml:trace contextRef="#ctx0" brushRef="#br0" timeOffset="16004.0919">22567 3596 0,'0'0'16,"0"0"-16,0 0 0,0 0 15,0 0-15,0 38 0,11 1 16,-11 1-16,0-7 0,0 0 0,0 5 16,0-3-16,0 2 0,0 3 15,0 0-15,0-1 0,0 8 16,0 1-16,11-1 0,-11 1 16,15-2-16,-15 3 0,13-3 15,-13 9-15,18-8 0,-7-1 16,0-4-16,0 0 0,0-7 0,0 2 15,7-3-15,-3-4 0,-1-1 16,1-7-16,3-2 0,-1-7 16,3 3-16,-2-3 0,-1-13 15,5 20-15,-4-20 0,2 0 16,-2 0-16,-1 0 0,1-22 16,10 6-16,3-1 0,-6-6 15,-8 1-15,5 0 0,-2-2 0,-2-2 16,-5-3-16,7 0 0,-3-8 15,-3 4-15,6 2 0,-3-2 16,-4 4-16,-2-4 0,5-2 16,-5 0-16,0-3 0,-11 9 15,0 1-15,11-1 0,-11 7 16,0-4-16,0 8 0,0-4 0,-11 0 16,11 4-16,-11 7 0,0-2 15,11 13-15,-24-13 0,6 13 16,3 0-16,-1 0 0,-2 0 15,3 0-15,2 20 0,0-9 16,2 8-16,-5 6 0,5-1 16,0-2-16,0 7 0,-2 4 0,2 4 15,11-13-15,-13 7 0,13 5 16,0 3-16,0-6 0,0-4 16,0 4-16,0-4 0,15-3 15,-15 3-15,13 0 0,-2-1 16,5-1-16,-5 1 0,2-1 0,9-5 15,0 0-15,5 0 16,-3-4-16,2-1 0,-2 1 0,3-3 16,-5-15-16,2 11 0,-2-11 15,0 0-15,-4 0 0,0-15 16,4 2-16,4-9 0,-2-3 16,-4-1-16,0-7 0,2 4 15,-6-4-15,1 0 0,-1-2 0,-5-3 16,0 3-16,0-7 0,2 2 15,7 5-15,-9-5 0,0 3 16,2-3-16,-13 7 0,15 5 16,-15-1-16,14 7 0,-14-5 15,11 5-15,-11 9 0,0 13 16,11-15-16,-11 15 0,0-11 16,0 11-16,0 0 0,0 0 0,11 11 15,-11-11-15,11 13 0,-11-2 16,11 7-16,0 8 0,-11 7 15,0-4-15,11 8 0,-11-1 16,0 1-16,0-2 0,11 7 16,-11-2-16,0-5 0,0 3 0,0-8 15,0 6-15,0-1 0,0-2 16,0 0-16,-11-4 0,11-5 16,0-2-16,0-6 0,0 1 15,-11-6-15,11-11 0,0 16 16,0-16-16,0 0 0,0 0 0,0 0 15,0-16-15,0 5 0,0-6 16,11-1-16,0-9 0,-11-1 16,13-5-16,-13 0 0,16-3 0,-16-1 15,15 2-15,-15 2 0,13-1 0,-2 1 16,5 0-16,-5-2 0,0-2 16,2 4-16,-13-3 0,15 5 15,-4 7-15,0 2 0,0 4 16,0 3-16,-11 2 0,18 2 15,-18 11-15,11-11 0,-11 11 0,13 0 0,-13 0 16,16 0-16,-16 0 0,13 0 16,-13 0-16,11 17 0,-11-6 15,0 7-15,15 4 0,-15 0 16,12 7-16,-12-1 0,0 6 16,11 3-16,-11 3 0,0 4 15,0-11-15,0 2 16,0-6-16,0 4 0,0-2 15,0 2-15,0-5 0,0-3 16,0-3-16,0-5 0,11-3 16,-11-14-16,0 13 0,0-13 0,0 0 15,0 0-15,0 0 0,0 0 16,0-11-16,0 11 0,0-18 16,0 3-16,0-3 0,15-11 0,-15-1 15,18-1 1,-18-7-16,13 5 0,-13 0 0,11 4 15,-11 1-15,0-3 0,20-4 0,-7-3 16,2-2-16,3 1 0,0 8 16,-3-7-16,3 12 0,-3 2 15,3-7-15,4 7 16,7-3-16,-7 5 0,0 0 0,-7 2 16,5 5-16,-2 4 0,4 0 15,0 11-15,-5-11 0,3 11 16,0 0-16,0 0 0,-7 0 15,2 15-15,3-15 0,-2 22 0,1-4 16,-1 4-16,6 2 0,-5-2 16,1 5-16,-7 1 0,4 10 0,-15 1 15,18-3-15,-18 6 0,13-7 16,-13 9-16,0 7 0,0-12 16,0 3-16,0-2 0,0-7 15,0-2-15,11 2 0,-11 0 16,0-4-16,-13 4 0,13-2 0,-15-7 15,15-2-15,-11-9 0,11 7 0,-11-20 16,11 15-16,0-15 0,0 0 16,0 0-16,0 0 0,0 0 0,0 0 15,0 0-15</inkml:trace>
  <inkml:trace contextRef="#ctx0" brushRef="#br0" timeOffset="16620.9235">22999 4024 0,'0'0'16,"-18"0"-16,1 0 0,-12 0 16,-2 0-16,0 0 0,-2 0 15,-4-11-15,-10 11 16,-12-20-16,-3 7 0,-6-3 15,-5 5-15,-2-2 0,-2 2 16,2 0-16,-9-7 0,5 3 16,-3 0-16,3 4 0,4 11 15,75 0-15,0 0 0,0 0 0,0 0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5T07:26:59.867"/>
    </inkml:context>
    <inkml:brush xml:id="br0">
      <inkml:brushProperty name="width" value="0.05292" units="cm"/>
      <inkml:brushProperty name="height" value="0.05292" units="cm"/>
      <inkml:brushProperty name="color" value="#FEFEFE"/>
    </inkml:brush>
  </inkml:definitions>
  <inkml:trace contextRef="#ctx0" brushRef="#br0">8780 11313 0,'0'-37'15,"0"4"-15,0-3 0,0-6 0,0 1 16,0-4-16,0 8 0,0 8 0,0-6 16,0 9-16,11-1 0,4 5 15,-2 9-15,-13 13 0,0 0 16,0 0-16,0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0" units="cm"/>
          <inkml:channel name="Y" type="integer" max="8640" units="cm"/>
          <inkml:channel name="T" type="integer" max="2.14748E9" units="dev"/>
        </inkml:traceFormat>
        <inkml:channelProperties>
          <inkml:channelProperty channel="X" name="resolution" value="193.93939" units="1/cm"/>
          <inkml:channelProperty channel="Y" name="resolution" value="189.47368" units="1/cm"/>
          <inkml:channelProperty channel="T" name="resolution" value="1" units="1/dev"/>
        </inkml:channelProperties>
      </inkml:inkSource>
      <inkml:timestamp xml:id="ts0" timeString="2020-11-05T07:30:17.082"/>
    </inkml:context>
    <inkml:brush xml:id="br0">
      <inkml:brushProperty name="width" value="0.05292" units="cm"/>
      <inkml:brushProperty name="height" value="0.05292" units="cm"/>
      <inkml:brushProperty name="color" value="#FEFEFE"/>
    </inkml:brush>
  </inkml:definitions>
  <inkml:trace contextRef="#ctx0" brushRef="#br0">8420 10846 0,'0'0'0,"0"0"16,29 11-16,0 11 0,-1-5 0,3 5 15,-9-2-15,-4-2 0,0-7 16,-18-11-16,0 0 0,0 0 16,0 0-16,0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05-Nov-20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05-Nov-20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kVCpbNnk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een plant growing out of the water&#10;&#10;Description automatically generated">
            <a:extLst>
              <a:ext uri="{FF2B5EF4-FFF2-40B4-BE49-F238E27FC236}">
                <a16:creationId xmlns:a16="http://schemas.microsoft.com/office/drawing/2014/main" id="{B06D53A6-69E8-412A-8B04-0EFAB3119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t="3124" b="1260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Autofit/>
          </a:bodyPr>
          <a:lstStyle/>
          <a:p>
            <a:r>
              <a:rPr lang="en-US" sz="7200" b="1">
                <a:ea typeface="+mj-lt"/>
                <a:cs typeface="+mj-lt"/>
              </a:rPr>
              <a:t>47.2</a:t>
            </a:r>
            <a:r>
              <a:rPr lang="en-US" sz="7200" b="1" dirty="0">
                <a:ea typeface="+mj-lt"/>
                <a:cs typeface="+mj-lt"/>
              </a:rPr>
              <a:t> specific </a:t>
            </a:r>
            <a:r>
              <a:rPr lang="en-US" sz="7200" b="1">
                <a:ea typeface="+mj-lt"/>
                <a:cs typeface="+mj-lt"/>
              </a:rPr>
              <a:t>Defenses, The Immune System  </a:t>
            </a:r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701482"/>
            <a:ext cx="8655200" cy="949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+mn-lt"/>
                <a:cs typeface="+mn-lt"/>
              </a:rPr>
              <a:t>Chapter 47: The body’s Defense Systems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965280" y="386640"/>
              <a:ext cx="4205520" cy="1518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5920" y="377280"/>
                <a:ext cx="4224240" cy="15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0492E-603C-4088-A90E-90803755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727823"/>
            <a:ext cx="2679075" cy="13972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/>
              <a:t>Immune Response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E0EF-3A69-4E34-A98E-38F0E3B52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8812" y="374904"/>
            <a:ext cx="8985888" cy="3574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Macrophages engulf the pathogen and display the viral antigens. Then receptor proteins in helper T cells bind to the viral antigen, causing the macrophage to release interleukin-1. Interleukin-1 (Il-1) activates helper T cells, which then release Interleukin-2 (Il-2).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Then the immune response is a two-part assault on a pathogen: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The cell-mediated immune response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The humoral immune response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These responses happen at the same time and require specialized lymphocytes called a </a:t>
            </a:r>
            <a:r>
              <a:rPr lang="en-US" sz="2000" b="1" dirty="0"/>
              <a:t>helper T cell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2BE0E07-22F0-492C-8607-300EA9CC9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72405" y="3455982"/>
            <a:ext cx="7442701" cy="29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8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ECC5E12-F040-48B4-B743-C475A0A961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459" y="2025937"/>
            <a:ext cx="6472994" cy="29304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96F8A-A37D-43A0-9EFF-863CFAFD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97" y="428863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Cell-Mediated Immune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36ADD-2303-4F49-A963-ECC4C159B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717" y="1740706"/>
            <a:ext cx="4956140" cy="46939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More than one type of T cell carries out the </a:t>
            </a:r>
            <a:r>
              <a:rPr lang="en-US" sz="2000" b="1" dirty="0"/>
              <a:t>cell-mediated immune response</a:t>
            </a:r>
            <a:r>
              <a:rPr lang="en-US" sz="2000" dirty="0"/>
              <a:t>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Il-2 stimulates the further production of helper T cells, that in turn release even more Il-2, allowing T cells to divide even faster.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Il-2 is also responsible for stimulating the production of </a:t>
            </a:r>
            <a:r>
              <a:rPr lang="en-US" sz="2000" b="1" dirty="0"/>
              <a:t>cytotoxic T cells </a:t>
            </a:r>
            <a:r>
              <a:rPr lang="en-US" sz="2000" dirty="0"/>
              <a:t>(killer T cells), which recognize and destroy cells that have been infected by the pathogen. These cells have the antigen on their surface.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Cytotoxic T cells: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Kill by making a hole in cell membrane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Kill cancer cells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Attack parasites and foreign </a:t>
            </a:r>
            <a:r>
              <a:rPr lang="en-US" sz="2000" dirty="0" smtClean="0"/>
              <a:t>tissues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0219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AE77E-2C84-4B6F-B3CB-728D96E5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645" y="458139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Humoral Immune Response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DB72024-AF3F-4C8B-B616-D72128A741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6476" y="1583747"/>
            <a:ext cx="4953413" cy="369937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D22FA-9B3F-4FE5-852D-93CF73D33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6329" y="2018529"/>
            <a:ext cx="5552284" cy="40165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humoral immune response </a:t>
            </a:r>
            <a:r>
              <a:rPr lang="en-US" dirty="0"/>
              <a:t>involves that action of B cells.</a:t>
            </a:r>
          </a:p>
          <a:p>
            <a:pPr>
              <a:lnSpc>
                <a:spcPct val="90000"/>
              </a:lnSpc>
            </a:pPr>
            <a:r>
              <a:rPr lang="en-US" dirty="0"/>
              <a:t>The release of Il-2 stimulates B cells that have receptors that are complementary to the antigen to divide and change into plasma cells.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Plasma cells </a:t>
            </a:r>
            <a:r>
              <a:rPr lang="en-US" dirty="0"/>
              <a:t>are highly specialized cells that make defensive proteins called antibodies that are released into the blood.</a:t>
            </a:r>
          </a:p>
          <a:p>
            <a:pPr>
              <a:lnSpc>
                <a:spcPct val="90000"/>
              </a:lnSpc>
            </a:pPr>
            <a:r>
              <a:rPr lang="en-US" dirty="0"/>
              <a:t>An </a:t>
            </a:r>
            <a:r>
              <a:rPr lang="en-US" b="1" dirty="0"/>
              <a:t>antibody</a:t>
            </a:r>
            <a:r>
              <a:rPr lang="en-US" dirty="0"/>
              <a:t> binds to a specific antigen or inactivates or destroys toxins. Antibodies are Y-shapes molecules.</a:t>
            </a:r>
          </a:p>
          <a:p>
            <a:pPr>
              <a:lnSpc>
                <a:spcPct val="90000"/>
              </a:lnSpc>
            </a:pPr>
            <a:r>
              <a:rPr lang="en-US" dirty="0"/>
              <a:t>Plasma cells can make up to 30,000 antibody molecules per second.</a:t>
            </a:r>
          </a:p>
          <a:p>
            <a:pPr>
              <a:lnSpc>
                <a:spcPct val="90000"/>
              </a:lnSpc>
            </a:pPr>
            <a:r>
              <a:rPr lang="en-US" dirty="0"/>
              <a:t>Antibodies bind to pathogens, but do not destroy them. Antibodies inactivate the pathogen or cause the destruction by the nonspecific defenses.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986090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D5CA-90CB-43A9-B001-F8380B9B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0277"/>
            <a:ext cx="10058400" cy="1371600"/>
          </a:xfrm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Primary and Secondary Immune Responses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CE6A-8474-416D-AB47-99CABAA7A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1" y="1657072"/>
            <a:ext cx="10489951" cy="2215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ea typeface="+mn-lt"/>
                <a:cs typeface="+mn-lt"/>
              </a:rPr>
              <a:t>When an infection is overcome; some memory cells remain in the body throughout an individual’s life.</a:t>
            </a:r>
            <a:endParaRPr lang="en-US" sz="2400" dirty="0"/>
          </a:p>
          <a:p>
            <a:pPr>
              <a:buClr>
                <a:srgbClr val="262626"/>
              </a:buClr>
            </a:pPr>
            <a:r>
              <a:rPr lang="en-US" sz="2400" b="1" dirty="0">
                <a:ea typeface="+mn-lt"/>
                <a:cs typeface="+mn-lt"/>
              </a:rPr>
              <a:t>Memory cells </a:t>
            </a:r>
            <a:r>
              <a:rPr lang="en-US" sz="2400" dirty="0">
                <a:ea typeface="+mn-lt"/>
                <a:cs typeface="+mn-lt"/>
              </a:rPr>
              <a:t>are </a:t>
            </a:r>
            <a:r>
              <a:rPr lang="en-US" sz="2400" dirty="0" smtClean="0">
                <a:ea typeface="+mn-lt"/>
                <a:cs typeface="+mn-lt"/>
              </a:rPr>
              <a:t>lymphocytes </a:t>
            </a:r>
            <a:r>
              <a:rPr lang="en-US" sz="2400" dirty="0">
                <a:ea typeface="+mn-lt"/>
                <a:cs typeface="+mn-lt"/>
              </a:rPr>
              <a:t>that will not respond the first time that they meet with an antigen or invading cell, but will recognize and attack that antigen or invading cell during later infections.</a:t>
            </a:r>
            <a:endParaRPr lang="en-US" sz="2400" dirty="0"/>
          </a:p>
          <a:p>
            <a:pPr>
              <a:buClr>
                <a:srgbClr val="262626"/>
              </a:buClr>
            </a:pPr>
            <a:endParaRPr lang="en-US" sz="2400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EEE0F29A-A9C1-4AD6-8F25-9B837ACDE8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9392" y="3464191"/>
            <a:ext cx="6330324" cy="2971778"/>
          </a:xfrm>
        </p:spPr>
      </p:pic>
    </p:spTree>
    <p:extLst>
      <p:ext uri="{BB962C8B-B14F-4D97-AF65-F5344CB8AC3E}">
        <p14:creationId xmlns:p14="http://schemas.microsoft.com/office/powerpoint/2010/main" val="13442183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91E212E1-5DF1-4204-A92B-278723A15C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229" b="277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23980-EA30-4C3C-A0A3-C1332074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Immunity and Vaccination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DB5EF-813A-4ABA-B19E-CFE743EBD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Immunity</a:t>
            </a:r>
            <a:r>
              <a:rPr lang="en-US" sz="2400" dirty="0"/>
              <a:t> is the ability to resist an infectious disease.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body can undergo a primary immune response and survive the disease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Vaccination</a:t>
            </a:r>
            <a:r>
              <a:rPr lang="en-US" sz="2400" dirty="0"/>
              <a:t> is the introduction of antigens into the body.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77274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30DFBD1-D357-4365-B4EB-EE7757B0D8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654" y="1006762"/>
            <a:ext cx="5367165" cy="4857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1B6C8-10D0-4BF2-B0C9-E89921E2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hlinkClick r:id="rId3"/>
              </a:rPr>
              <a:t>Vaccines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5801-902F-49B0-B544-BB5B37384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6791" y="2103120"/>
            <a:ext cx="4920519" cy="39319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i="1" dirty="0"/>
              <a:t>vaccine</a:t>
            </a:r>
            <a:r>
              <a:rPr lang="en-US" sz="2400" dirty="0"/>
              <a:t> is a solution that contain a dead or weakened pathogen or material from a pathogen.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With the antigens present the body will produce a primary immune response.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memory cells that remain after the primary immune response can provide a quick secondary immune response if the antigen ever enters the body again.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7008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4D41-E746-4E10-879A-C73C7525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72" y="612843"/>
            <a:ext cx="2498332" cy="14997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/>
              <a:t>Problems of the Immune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01838-A674-4921-AA2E-CB0A50A24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867" y="2149813"/>
            <a:ext cx="2674892" cy="38541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Sometimes the immune system reacts to otherwise harmless antigens in ways that can be harmful:</a:t>
            </a:r>
          </a:p>
          <a:p>
            <a:pPr marL="617220" lvl="1" indent="-342900">
              <a:lnSpc>
                <a:spcPct val="100000"/>
              </a:lnSpc>
              <a:buAutoNum type="arabicPeriod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Allergies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17220" lvl="1" indent="-342900">
              <a:lnSpc>
                <a:spcPct val="100000"/>
              </a:lnSpc>
              <a:buAutoNum type="arabicPeriod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Asthma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17220" lvl="1" indent="-342900">
              <a:lnSpc>
                <a:spcPct val="100000"/>
              </a:lnSpc>
              <a:buAutoNum type="arabicPeriod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Autoimmune Diseases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922EB2-67E2-4329-BC62-0E6162E71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8027" y="882398"/>
            <a:ext cx="466066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5527C64-67B7-44EE-ADC5-E6E179182F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835" y="1297022"/>
            <a:ext cx="5390174" cy="43084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B68C6-F98B-4E82-9063-010127C7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966" y="467431"/>
            <a:ext cx="4602152" cy="1049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Allergies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9D10-25BE-4743-99DC-631FAF734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2140" y="1618944"/>
            <a:ext cx="5305170" cy="44777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dirty="0"/>
              <a:t>allergy</a:t>
            </a:r>
            <a:r>
              <a:rPr lang="en-US" sz="2400" dirty="0"/>
              <a:t> is a physical response to an antigen.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antigen can be a common substance that produces little or no response in the general population. 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Examples: pollen, animal dander, dust mites, food, and fungal spores.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Most allergies are mild, but some can be life-threatening.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Many symptoms of an allergy result from the release of </a:t>
            </a:r>
            <a:r>
              <a:rPr lang="en-US" sz="2400" i="1" dirty="0"/>
              <a:t>histamine</a:t>
            </a:r>
            <a:r>
              <a:rPr lang="en-US" sz="2400" dirty="0"/>
              <a:t>. The drug </a:t>
            </a:r>
            <a:r>
              <a:rPr lang="en-US" sz="2400" i="1" dirty="0"/>
              <a:t>antihistamine</a:t>
            </a:r>
            <a:r>
              <a:rPr lang="en-US" sz="2400" dirty="0"/>
              <a:t> can counteract the effects.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012245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4E364B5-EDF0-43F8-ADE0-61987C3414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6847" y="267231"/>
            <a:ext cx="8840487" cy="37284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906558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91194-240F-4CBB-854C-4C0622B2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dirty="0">
                <a:solidFill>
                  <a:schemeClr val="tx1"/>
                </a:solidFill>
              </a:rPr>
              <a:t>Asthma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5BD5A-D686-45DF-943B-DC132096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598" y="4495894"/>
            <a:ext cx="5285557" cy="168632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Allergies can also trigger asthma, a respiratory disorder that causes bronchioles to narrow. Asthma attacks occur when the muscles covering the bronchioles overreact to substances in the air.</a:t>
            </a:r>
          </a:p>
          <a:p>
            <a:pPr>
              <a:lnSpc>
                <a:spcPct val="90000"/>
              </a:lnSpc>
            </a:pPr>
            <a:r>
              <a:rPr lang="en-US" dirty="0"/>
              <a:t>Symptoms: difficulty breathing, shortness of breath, wheezing, and coughing. 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121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FAEE2-0D8D-406F-BC74-79D661FB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3329150" cy="16388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Autoimmune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D43-C28E-4ED6-8CF4-650B9CA93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4315" y="727823"/>
            <a:ext cx="7955336" cy="26454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Autoimmune diseases </a:t>
            </a:r>
            <a:r>
              <a:rPr lang="en-US" sz="2000" dirty="0"/>
              <a:t>are a disease in which the immune system attacks the organism’s own cells is called an autoimmune disease. 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Lymphocytes that recognize and react to the body’s own cells are usually eliminated during development, before they become functional.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 rare cases the immune system does respond to the body’s own cells, attacking them as if they were pathogens.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6D932E92-0B1B-4DFB-B6BC-FA13D2ABE8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8664" y="3020919"/>
            <a:ext cx="9154672" cy="33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1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66094-7EDA-47B9-B04F-E2702C71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96783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/>
              <a:t>Sometimes pathogens break through the nonspecific defenses. In response, the body begins its third line of defense – a response specifically at the pathogen.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7049-A8A4-4A4E-AEBE-B7092D9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633" y="4817251"/>
            <a:ext cx="9678367" cy="6880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pc="8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35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B144E-5210-4B11-93D5-FD5CFE70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  <a:ea typeface="+mj-lt"/>
                <a:cs typeface="+mj-lt"/>
              </a:rPr>
              <a:t>Review Questions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D812-33D5-4D15-9EFA-C72DB5D4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38" y="1000370"/>
            <a:ext cx="6639772" cy="53218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Describe the functions of the spleen and of the bone marrow.</a:t>
            </a: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What is an antigen?</a:t>
            </a: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How does the role of B cells in the immune response differ from that of helper T cells?</a:t>
            </a: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Explain how vaccination stimulates immunity to a disease.</a:t>
            </a: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Name one similarity and one difference between autoimmune diseases and allergies. </a:t>
            </a: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Explain how B cells depend on T cells.</a:t>
            </a: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“A person who has just recovered from a cold cannot get the flu.” Is this statement true? Explain your reasoning.</a:t>
            </a:r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Would vaccine research be useful in preventing autoimmune diseases? Explain your reasoning.</a:t>
            </a:r>
            <a:endParaRPr lang="en-US" sz="2000" b="1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262626"/>
              </a:buClr>
            </a:pP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88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EC4AA-E692-40B1-B454-931C3681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Student 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73A339-B2ED-4C2E-A8BA-084B7C938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6838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0838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85CBF-5500-4A5C-A657-00B71F6C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The Immune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D61BA35-4955-40E9-AE0C-DAB2606909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4612" y="1206900"/>
            <a:ext cx="3915725" cy="44623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C3A49-E81D-479C-9D2B-51D120523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2381" y="2242038"/>
            <a:ext cx="5567763" cy="409721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dirty="0"/>
              <a:t>immune system</a:t>
            </a:r>
            <a:r>
              <a:rPr lang="en-US" sz="2400" dirty="0"/>
              <a:t>, the white blood cells and tissues that recognize and attack foreign substances in the body, provides the body’s specific defenses.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immune system fights pathogens and spread of cancers.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tissues include the bone marrow, thymus, lymph nodes, spleen, tonsils, and adenoids.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white blood cells of the immune system are called </a:t>
            </a:r>
            <a:r>
              <a:rPr lang="en-US" sz="2400" b="1" dirty="0"/>
              <a:t>lymphocytes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60800" y="3920400"/>
              <a:ext cx="14400" cy="152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1440" y="3911040"/>
                <a:ext cx="3312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335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90CCF81-27BA-49F6-960B-98DD59953A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1908" y="913324"/>
            <a:ext cx="4454028" cy="50758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F6DF-C523-4AE8-8084-BDFA67D3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771" y="-26376"/>
            <a:ext cx="5234054" cy="18375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Parts of Immune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21270-C143-4430-B573-9506FEF1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7260" y="1389185"/>
            <a:ext cx="5382735" cy="49677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Bone marrow </a:t>
            </a:r>
            <a:r>
              <a:rPr lang="en-US" dirty="0"/>
              <a:t>makes billions of new lymphocytes needed by the body every day.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thymus</a:t>
            </a:r>
            <a:r>
              <a:rPr lang="en-US" dirty="0"/>
              <a:t> is a gland located above the heart that produces a special kind of lymphocyte.</a:t>
            </a:r>
          </a:p>
          <a:p>
            <a:pPr>
              <a:lnSpc>
                <a:spcPct val="90000"/>
              </a:lnSpc>
            </a:pPr>
            <a:r>
              <a:rPr lang="en-US" i="1" dirty="0"/>
              <a:t>Lymph nodes</a:t>
            </a:r>
            <a:r>
              <a:rPr lang="en-US" dirty="0"/>
              <a:t>, located throughout the body along the vessels of lymphatic system, contain lymphocytes. Lymph nodes collect pathogens from the lymph and expose them to lymphocytes.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spleen</a:t>
            </a:r>
            <a:r>
              <a:rPr lang="en-US" dirty="0"/>
              <a:t> is the largest lymphatic organ in the body. It stores healthy blood cells, breaks down aging red blood cells, and helps develop lymphocytes and other types of WBCs. </a:t>
            </a:r>
          </a:p>
          <a:p>
            <a:pPr>
              <a:lnSpc>
                <a:spcPct val="90000"/>
              </a:lnSpc>
            </a:pPr>
            <a:r>
              <a:rPr lang="en-US" dirty="0"/>
              <a:t>The spleen also collects pathogens from the blood, and the lymphocytes in the spleen attack these trapped pathogens.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adenoids</a:t>
            </a:r>
            <a:r>
              <a:rPr lang="en-US" dirty="0"/>
              <a:t> and </a:t>
            </a:r>
            <a:r>
              <a:rPr lang="en-US" i="1" dirty="0"/>
              <a:t>tonsils</a:t>
            </a:r>
            <a:r>
              <a:rPr lang="en-US" dirty="0"/>
              <a:t> are masses of lymph tissue found in the nose and throat. The tonsils also signal immune response. 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31200" y="3904560"/>
              <a:ext cx="63360" cy="43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1840" y="3895200"/>
                <a:ext cx="8208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6224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coral&#10;&#10;Description automatically generated">
            <a:extLst>
              <a:ext uri="{FF2B5EF4-FFF2-40B4-BE49-F238E27FC236}">
                <a16:creationId xmlns:a16="http://schemas.microsoft.com/office/drawing/2014/main" id="{D6EB8A56-AEA4-4BC6-852E-D7AE54EDF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48" r="11920" b="7944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BC536-0EA8-4B8A-B85E-B727EC6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Types of Lymphocytes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7F0BA-A635-4043-9399-7C537EB13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There are two types of lymphocytes:</a:t>
            </a:r>
            <a:endParaRPr lang="en-US" sz="2800" dirty="0"/>
          </a:p>
          <a:p>
            <a:pPr lvl="1"/>
            <a:r>
              <a:rPr lang="en-US" sz="2400" b="1" dirty="0"/>
              <a:t>B </a:t>
            </a:r>
            <a:r>
              <a:rPr lang="en-US" sz="2400" b="1" dirty="0" smtClean="0"/>
              <a:t>lymphocytes </a:t>
            </a:r>
            <a:r>
              <a:rPr lang="en-US" sz="2400" dirty="0"/>
              <a:t>are made in the bone marrow and complete their development there.</a:t>
            </a:r>
          </a:p>
          <a:p>
            <a:pPr lvl="1"/>
            <a:r>
              <a:rPr lang="en-US" sz="2400" b="1" dirty="0"/>
              <a:t>T </a:t>
            </a:r>
            <a:r>
              <a:rPr lang="en-US" sz="2400" b="1" dirty="0"/>
              <a:t>lymphocytes </a:t>
            </a:r>
            <a:r>
              <a:rPr lang="en-US" sz="2400" dirty="0"/>
              <a:t>are also made in the bone marrow but complete their development only after traveling to the thymus.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4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73A0DAE-6260-4312-AE42-19967A857D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25" y="1784914"/>
            <a:ext cx="6556628" cy="34310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269D4-C3FE-4252-A4DC-943DCE28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324" y="389810"/>
            <a:ext cx="4995986" cy="11136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Recognizing Pathogens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89955-05F3-42FC-95B2-B557B82D7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3003" y="1518392"/>
            <a:ext cx="5024307" cy="49105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Lymphocytes can provide specific defenses because they recognize foreign invaders.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dirty="0"/>
              <a:t>antigen</a:t>
            </a:r>
            <a:r>
              <a:rPr lang="en-US" sz="2400" dirty="0"/>
              <a:t> is any substance that the immune system can recognize and react with. 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Almost any molecule that is not a natural part of an individual’s body can act as a foreign antigen.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When lymphocytes recognize an antigen, they bind with it and start a specific attack called an </a:t>
            </a:r>
            <a:r>
              <a:rPr lang="en-US" sz="2400" b="1" dirty="0"/>
              <a:t>immune response</a:t>
            </a:r>
            <a:r>
              <a:rPr lang="en-US" sz="2400" dirty="0"/>
              <a:t>. 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18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9BD6C1-CDCA-43A3-A36A-9B63ACF4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957" y="2018655"/>
            <a:ext cx="5445930" cy="286515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4D311-0118-4A20-B9F4-1DF44DBC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406" y="411675"/>
            <a:ext cx="5038908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How do lymphocytes identify antigens?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335A1-09E9-4ADD-A51C-C94EDFCA3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723" y="1981359"/>
            <a:ext cx="5299103" cy="46264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lymphocyte has unique receptor proteins all over the surface of its cells membrane.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These receptor protein recognize and bind to antigens that match their three-dimensional shape.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surface of a bacterial cell, for instance, can be covered with many different kinds of molecules, each of which can function as an antigen and cause lymphocytes to react.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All of the receptors of a lymphocyte are the same shape or type, thus bind with one kind of antigen.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immune system makes billions of different kinds of lymphocytes.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32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4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8F584C9-5F3E-47B4-9C24-AA3D7E80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4" y="1190411"/>
            <a:ext cx="11118604" cy="44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18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910</Words>
  <Application>Microsoft Office PowerPoint</Application>
  <PresentationFormat>Widescreen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Avenir Next LT Pro</vt:lpstr>
      <vt:lpstr>Avenir Next LT Pro Light</vt:lpstr>
      <vt:lpstr>Calibri</vt:lpstr>
      <vt:lpstr>Garamond</vt:lpstr>
      <vt:lpstr>SavonVTI</vt:lpstr>
      <vt:lpstr>47.2 specific Defenses, The Immune System  </vt:lpstr>
      <vt:lpstr>Sometimes pathogens break through the nonspecific defenses. In response, the body begins its third line of defense – a response specifically at the pathogen.</vt:lpstr>
      <vt:lpstr>Student Objectives</vt:lpstr>
      <vt:lpstr>The Immune System</vt:lpstr>
      <vt:lpstr>Parts of Immune System</vt:lpstr>
      <vt:lpstr>Types of Lymphocytes </vt:lpstr>
      <vt:lpstr>Recognizing Pathogens</vt:lpstr>
      <vt:lpstr>How do lymphocytes identify antigens?</vt:lpstr>
      <vt:lpstr>PowerPoint Presentation</vt:lpstr>
      <vt:lpstr>Immune Response </vt:lpstr>
      <vt:lpstr>Cell-Mediated Immune Response</vt:lpstr>
      <vt:lpstr>Humoral Immune Response</vt:lpstr>
      <vt:lpstr>Primary and Secondary Immune Responses</vt:lpstr>
      <vt:lpstr>Immunity and Vaccination</vt:lpstr>
      <vt:lpstr>Vaccines</vt:lpstr>
      <vt:lpstr>Problems of the Immune System</vt:lpstr>
      <vt:lpstr>Allergies</vt:lpstr>
      <vt:lpstr>Asthma</vt:lpstr>
      <vt:lpstr>Autoimmune Diseases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/>
  <cp:lastModifiedBy>Rick Reinders</cp:lastModifiedBy>
  <cp:revision>496</cp:revision>
  <dcterms:created xsi:type="dcterms:W3CDTF">2020-10-26T03:24:48Z</dcterms:created>
  <dcterms:modified xsi:type="dcterms:W3CDTF">2020-11-05T08:13:56Z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