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60" r:id="rId4"/>
  </p:sldMasterIdLst>
  <p:notesMasterIdLst>
    <p:notesMasterId r:id="rId17"/>
  </p:notesMasterIdLst>
  <p:handoutMasterIdLst>
    <p:handoutMasterId r:id="rId18"/>
  </p:handoutMasterIdLst>
  <p:sldIdLst>
    <p:sldId id="257" r:id="rId5"/>
    <p:sldId id="275" r:id="rId6"/>
    <p:sldId id="276" r:id="rId7"/>
    <p:sldId id="274" r:id="rId8"/>
    <p:sldId id="277" r:id="rId9"/>
    <p:sldId id="278" r:id="rId10"/>
    <p:sldId id="279" r:id="rId11"/>
    <p:sldId id="280" r:id="rId12"/>
    <p:sldId id="281" r:id="rId13"/>
    <p:sldId id="282" r:id="rId14"/>
    <p:sldId id="284" r:id="rId15"/>
    <p:sldId id="283"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843D62E-3F89-4474-B75F-1B21B86C2C92}" v="404" dt="2020-08-18T04:08:24.50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1622"/>
    <p:restoredTop sz="94628"/>
  </p:normalViewPr>
  <p:slideViewPr>
    <p:cSldViewPr snapToGrid="0" snapToObjects="1">
      <p:cViewPr varScale="1">
        <p:scale>
          <a:sx n="113" d="100"/>
          <a:sy n="113" d="100"/>
        </p:scale>
        <p:origin x="132" y="156"/>
      </p:cViewPr>
      <p:guideLst/>
    </p:cSldViewPr>
  </p:slideViewPr>
  <p:notesTextViewPr>
    <p:cViewPr>
      <p:scale>
        <a:sx n="1" d="1"/>
        <a:sy n="1" d="1"/>
      </p:scale>
      <p:origin x="0" y="0"/>
    </p:cViewPr>
  </p:notesTextViewPr>
  <p:notesViewPr>
    <p:cSldViewPr snapToGrid="0" snapToObjects="1">
      <p:cViewPr varScale="1">
        <p:scale>
          <a:sx n="68" d="100"/>
          <a:sy n="68" d="100"/>
        </p:scale>
        <p:origin x="3288"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7939FE9-0B2E-4997-BA24-44FF9669BA9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a:extLst>
              <a:ext uri="{FF2B5EF4-FFF2-40B4-BE49-F238E27FC236}">
                <a16:creationId xmlns:a16="http://schemas.microsoft.com/office/drawing/2014/main" id="{D0AE1028-7A43-40A3-A2EC-124FFB073D76}"/>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8B3D3C9-ED3E-4430-A8CA-03711A676035}" type="datetimeFigureOut">
              <a:rPr lang="en-US" smtClean="0"/>
              <a:t>21-Sep-20</a:t>
            </a:fld>
            <a:endParaRPr lang="en-US" dirty="0"/>
          </a:p>
        </p:txBody>
      </p:sp>
      <p:sp>
        <p:nvSpPr>
          <p:cNvPr id="4" name="Footer Placeholder 3">
            <a:extLst>
              <a:ext uri="{FF2B5EF4-FFF2-40B4-BE49-F238E27FC236}">
                <a16:creationId xmlns:a16="http://schemas.microsoft.com/office/drawing/2014/main" id="{8ACACB66-3B0A-415A-9449-9278044DA54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a:extLst>
              <a:ext uri="{FF2B5EF4-FFF2-40B4-BE49-F238E27FC236}">
                <a16:creationId xmlns:a16="http://schemas.microsoft.com/office/drawing/2014/main" id="{F9B7EC22-6F70-469D-B720-84BF796C51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0A94CC5C-2831-4FAC-8076-6410B257E0B7}" type="slidenum">
              <a:rPr lang="en-US" smtClean="0"/>
              <a:t>‹#›</a:t>
            </a:fld>
            <a:endParaRPr lang="en-US" dirty="0"/>
          </a:p>
        </p:txBody>
      </p:sp>
    </p:spTree>
    <p:extLst>
      <p:ext uri="{BB962C8B-B14F-4D97-AF65-F5344CB8AC3E}">
        <p14:creationId xmlns:p14="http://schemas.microsoft.com/office/powerpoint/2010/main" val="950983841"/>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193.93939" units="1/cm"/>
          <inkml:channelProperty channel="Y" name="resolution" value="189.47368" units="1/cm"/>
          <inkml:channelProperty channel="T" name="resolution" value="1" units="1/dev"/>
        </inkml:channelProperties>
      </inkml:inkSource>
      <inkml:timestamp xml:id="ts0" timeString="2020-09-18T01:29:33.725"/>
    </inkml:context>
    <inkml:brush xml:id="br0">
      <inkml:brushProperty name="width" value="0.05292" units="cm"/>
      <inkml:brushProperty name="height" value="0.05292" units="cm"/>
      <inkml:brushProperty name="color" value="#0000FF"/>
    </inkml:brush>
  </inkml:definitions>
  <inkml:trace contextRef="#ctx0" brushRef="#br0">24750 573 0,'0'0'0,"0"0"0,0 0 16,0 0-16,0 0 0,28 0 0,5 13 15,-8-13-15,1 0 0,-8 0 16,-1-15-16,1 15 0,6 0 15,-4 9-15,2-9 0,5 0 16,1 15-16,5-15 0,-4 0 16,0 0-16,-1 0 0,5 0 15,-4 9-15,2-9 0,-2 18 0,-5-18 16,2 13-16,-2 0 0,-8-4 16,2 2-16,-3 2 0,-2-13 15,-2 20-15,-11-7 0,11-13 16,-11 14-16,0-14 0,0 17 15,0-6-15,0 2 0,-11 3 16,0-16-16,0 15 0,-2-4 0,-7 3 16,-2-3-16,-2-11 0,2 19 15,-5-10-15,-1-9 0,-1 0 16,-2 11-16,0-11 0,-4 0 16,9 0-16,1 14 0,-1 1 15,4-15-15,4 0 0,-4 0 0,7 0 16,1 9-16,-1-9 0,4 0 15,11 11-15,-11-11 0,11 0 16,0 0-16,0 0 0,0 0 16,0 0-16,11 0 0,0 0 15,0 0-15,7 0 0,4 0 16,0 0-16,4 11 0,1-11 16,4 24-16,-3 16 0,5-16 0,5-4 15,-3-5-15,-2 1 0,0-16 16,2 20-16,-1-9 0,5-11 15,-6 15-15,0 1 0,0-1 16,0 0-16,-4-4 0,-5 5 16,-2 4-16,1-12 0,-6 12 0,5 0 15,-9-4-15,9-5 0,-6 4 16,-3-2-16,-13-13 0,20 18 16,-20-3-16,0 7 0,13-4 15,-13 4-15,0 2 0,0-8 16,-17 1-16,6-8 0,-3 7 15,-6-5-15,7-11 0,-7 0 16,3 20-16,-1-12 0,-4-8 0,-2 16 16,-7-16-16,-2 15 0,2-15 15,-6 9-15,-3-9 0,5 0 16,-5 0-16,0 0 0,3 0 16,-7 0-16,0 0 0,-3 0 15,8 0-15,-1 0 0,2 0 0,3-15 16,-5 6-16,3-4 0,2 2 15,2-3-15,6 3 0,9-4 16,5 6-16,13-6 0,-15 1 16,15 14-16,0 0 0,0-17 15,0 17-15,0 0 0,0 0 16,0 0-16,0 0 0</inkml:trace>
  <inkml:trace contextRef="#ctx0" brushRef="#br0" timeOffset="557.2483">26284 602 0,'0'0'0,"0"0"0,0 0 0,0 0 16,0 0-16,0 0 0,0 46 15,0-10-15,-11-12 0,11 4 16,0-3-16,0-1 0,0 2 16,11 3-16,-11-5 0,0 9 15,11 5-15,-11 6 0,0-4 0,0-5 16,0 5-16,0 2 0,11-3 15,-11 7-15,11-6 0,-11 2 16,0 4-16,16 5 0,-16-2 16,0-14-16,11 5 0,-11-5 15,0-4-15,0 11 0,0-7 16,13-4-16,-13-11 0,0-9 0,15 0 16,-15-11-16,0 0 0,14 0 15,-14 0-15,11 0 0,-11 0 16,0 0-16,0 0 0,0 0 15,0 0-15</inkml:trace>
  <inkml:trace contextRef="#ctx0" brushRef="#br0" timeOffset="1527.802">26496 1173 0,'0'0'0,"0"0"16,0 0-16,0 0 0,0 0 15,0 0-15,0 35 0,0-6 16,0 6-16,11-4 0,-11-9 15,0 2-15,11 3 0,-11-3 16,0 5-16,0 2 0,11-3 16,-11-1-16,13 1 0,-2 1 15,0 2-15,0-5 0,2 5 0,-2-6 16,5-3-16,-16-7 0,15 0 16,-4-1-16,-11 1 0,18-4 15,-5-11-15,5 0 0,2 13 16,-7-13-16,-2 0 0,4 0 15,-1 0-15,-14 0 0,19-17 16,-5 6-16,1-3 0,-4-1 16,7 4-16,-7-4 0,4-3 0,-15-4 15,18-2-15,-7-9 0,-11 6 16,13 9-16,-13-15 0,0 5 16,11-5-16,-11 0 0,0-1 15,0 1-15,0 7 0,0 0 16,0 3-16,0 4 0,0 5 0,0 3 15,0 11-15,0-15 0,0 4 16,0 11-16,0-11 0,0 11 16,0 0-16,0 0 0,0 0 15,0 0-15,0 0 0,0 0 16,0 11-16,0 0 0,0 0 16,0 2-16,0 3 0,0-5 15,0 4-15,0 3 0,0 2 0,0-1 16,11 10-16,-11-7 0,13 7 15,-13 2-15,14 2 0,-14-5 16,15 5-16,-4-4 0,-11 0 16,11 2-16,-11 4 0,13-9 15,-13 5-15,18 2 0,-7 0 16,0 0-16,4-4 0,-4 4 0,3-2 16,-3 4-16,-11-2 0,15 3 15,-15-3-15,13 0 0,-13 2 16,16 0-16,-16-8 0,0 4 15,11-7-15,-11-2 0,0 0 16,0-4-16,0 4 0,-11-2 16,11-3-16,-16-6 0,5 3 0,-4-1 15,2-2-15,-9-11 0,0 13 16,0-13-16,-3 0 0,-1 0 16,-9 0-16,4-11 0,-9 0 15,5 0-15,-3-7 0,3-2 16,2 3-16,-7-5 0,7 2 0,-2-2 15,0 0-15,-3-7 0,5 3 16,0-5-16,9 2 0,2 0 16,4 7-16,3-2 0,15-2 15,-11 4-15,11-3 0,11 10 16,0 4-16,6 11 0,-17 0 0,0 0 16,0 0-16,0 0 0,0 0 15</inkml:trace>
  <inkml:trace contextRef="#ctx0" brushRef="#br0" timeOffset="2482.3286">27508 2403 0,'0'0'0,"0"0"15,0 0-15,0 0 0,0 0 16,0 0-16,0 0 0,0 0 16,0 0-16,0 0 0,0 0 15,0 0-15,0 0 0,0 0 0,0-44 16,-11 5-16,11 5 15,-18-3-15,18 6 0,-11-2 0,11 0 16,-15-7-16,15-4 0,-14 0 16,14 4-16,-11-4 0,0-2 15,11-3-15,-13 10 0,13-1 16,-20-4-16,9-5 0,11 3 16,-13 11-16,13 6 0,-15 5 0,15-7 15,-11 0-15,11-2 0,0-7 16,0 12-16,0 4 0,-11 2 15,11 11-15,0-5 0,0 16 16,0 0-16,0-11 0,0 11 16,0 0-16,0 0 0,0 0 15,0 0-15,0 0 0,0 0 16,0 0-16,0 0 0,0 0 0,0 0 16,0 0-16,0 0 0,0 0 15,0 0-15,0 0 0,0 0 16,0 0-16,0 0 0,11 0 15,-11 0-15,0 0 0,15-15 16,-4 15-16,0-16 0,-11 16 16,27-15-16,-12 15 0,5 0 0,6-25 15,-6 25-15,2-13 0,0 2 16,-4 11-16,4-15 0,0 15 16,0-16-16,-4 16 0,8-13 15,-2 13-15,3 0 0,2 0 16,-1 0-16,5 0 0,-4 16 15,0-16-15,-3 17 0,-8-1 0,-3 3 16,3-7-16,-1 3 0,-3-2 16,5 3-16,-1-1 0,0 9 15,-7 1-15,0-6 0,-11 3 16,15 0-16,-15 9 0,0-2 16,0-7-16,0 0 0,0-6 15,-11 8-15,0 0 0,11-4 0,-15-2 16,-1-5-16,3 2 0,-9 7 15,4 5-15,-8-3 0,8-6 16,-4 1-16,5-5 0,-5-14 16,-5 15-16,1-15 0,-7 18 15,0-18-15,2 11 0,2-11 0,5 0 16,-3 0-16,3 0 0,-7-11 16,2 2-16,7-4 0,5 13 15,-1-22-15,3 6 0,1 5 16,3-2-16,-4 0 0,15-3 15,-18-4-15,18 20 0,0-19 16,0-1-16,0 2 0,0 7 16,0 11-16,0 0 0,0 0 0,0 0 15,0 0-15</inkml:trace>
  <inkml:trace contextRef="#ctx0" brushRef="#br0" timeOffset="3214.6971">28169 1621 0,'0'0'0,"0"0"15,0 0-15,0 0 0,0 0 16,36 0-16,-6 0 0,-1 0 16,-7 0-16,-4-11 0,-1 11 0,-1-11 15,-3 11-15,7-20 0,-2 20 16,-1-20-16,5 4 0,-4 5 16,-3-2-16,3-2 0,-3-3 15,3-4-15,-7 2 0,0-4 16,5 0-16,-16 8 0,13 1 15,-13 6-15,0-6 0,0-5 0,0 2 16,0 0-16,0 3 16,0-3-16,0 3 0,0 4 15,-16-2-15,16-3 0,-13 5 0,2 0 16,-4 11-16,4-13 0,-3 13 16,3 0-16,-6 0 0,1 0 15,3 0-15,-2 0 0,-3 0 16,-2 20-16,3-9 0,1 4 15,3 1-15,2 1 0,0-3 0,-2 8 16,-1-7-16,14 3 0,-19 4 16,19-5-16,-16 10 0,16-7 15,0-7-15,0 7 0,0 0 16,0 6-16,0 7 0,0-2 16,11-7-16,-11 1 0,18-3 15,-3-5-15,-2 1 0,3-1 0,1 3 16,1 5-16,4-6 0,-4 1 15,8-4-15,-1-5 0,1-11 16,-4 17-16,7-17 0,-1 20 16,-1-20-16,-5 11 0,0-11 15,0 11-15,-4-11 0,-1 0 16,1 0-16,-1 0 0,1 0 0,2-20 16,-2 20-16,4-24 0,-11 4 15,0 7-15,0-2 0,-11 1 16,17-1-16,-6-7 0,0 4 15,-11 7-15,14-4 0,-14 15 16,0 0-16,0 0 0,0 0 16,0 0-16</inkml:trace>
  <inkml:trace contextRef="#ctx0" brushRef="#br0" timeOffset="3968.6881">29241 1221 0,'0'0'0,"0"0"0,0 0 16,0 0-16,0 0 0,-29-30 15,1 8-15,5 6 0,6 5 16,-5 11-16,4 0 0,3 0 0,2 0 16,-7 0-16,6 0 0,-1 16 15,-3-16-15,-1 15 0,-4-15 16,10 18-16,-4-7 0,1 8 15,5-3-15,0-5 0,11-11 0,0 15 16,0-15-16,-11 14 16,11-14-16,11 15 0,-11 3 0,20-3 15,-7 3-15,5-1 0,2 5 16,-7-6-16,7-16 0,-5 18 16,1-5-16,1 2 0,1 1 15,4-5-15,-2 4 0,4 3 16,2-3-16,-3-15 0,5 13 15,1-13-15,-5 18 0,3-5 0,-3-13 16,9 16-16,-7-7 0,3-9 16,-7 15-16,2-4 0,-2 2 15,-4-2-15,2 5 0,-7-3 16,3 2-16,1 1 0,-6-5 16,0 6-16,0-1 0,-11-3 15,16 3-15,-16-16 0,0 11 0,0-11 16,0 11-16,0-11 0,-11 0 15,0 13-15,0-13 0,-5 11 16,1-11-16,-3 11 0,0-11 16,-4 0-16,0 0 0,0 0 15,-6 0-15,3 0 0,-1 0 0,2 0 16,-5 0-16,0 0 0,-6-16 16,4 16-16,0-17 0,11 8 15,1-4-15,5 2 0,-3-3 16,6 3-16,0-8 0,11 1 15,-16 7-15,16 0 0,-11 0 16,11 11-16,0 0 0,0 0 16,0 0-16,0 0 0</inkml:trace>
  <inkml:trace contextRef="#ctx0" brushRef="#br0" timeOffset="4712.93">30509 1541 0,'0'0'16,"0"0"-16,0 0 0,0 0 0,0 0 16,0 0-16,0 0 0,0 0 15,0 0-15,0 0 0,0 0 16,0 0-16,-22-37 0,0 12 15,4 10-15,2 4 0,3 11 16,-7 0-16,3 0 0,4 11 16,-3-11-16,1 13 0,-3-2 0,0 0 15,3 3-15,-3-14 0,3 26 16,2-17-16,2 2 0,0 4 16,0-1-16,0-3 0,11 0 15,-16-11-15,16 17 0,0-6 16,0 9-16,-13-2 0,13 4 15,0 2-15,0 0 0,11 1 0,-11-1 16,11-7-16,4 8 0,3-25 16,0 28-16,6-10 0,2-3 15,-4 3-15,0-5 0,-4 3 16,-5-7-16,7-9 0,0 17 16,4-17-16,-4 0 0,2 0 15,-6 0-15,1 0 0,5 0 16,-8-11-16,1 0 0,-4-4 0,4-3 15,-15-4-15,20-4 0,-20 3 16,13 4-16,-13-3 0,0 4 16,0-6-16,-13 4 0,13-7 15,0 1-15,-17-3 0,17 7 16,-18 11-16,7-6 0,0 6 0,-7 11 16,7-18-16,-2 7 0,2 11 15,0-16-15,-4 16 0,4-13 16,0 13-16,-3 0 0,3-11 15,11 11-15,-15 0 0,15 0 16,0 0-16,0 0 0,0 0 0,0 0 16</inkml:trace>
  <inkml:trace contextRef="#ctx0" brushRef="#br0" timeOffset="5606.4715">31212 1237 0,'-11'-16'0,"-7"16"0,1-24 16,6 9-16,11-1 0,-18-6 15,7 0-15,-4 2 0,-3-2 16,3 5-16,1 4 0,3 1 16,0 1-16,-4 11 0,4-13 15,-7 13-15,5 0 0,-7 0 16,7 0-16,-3 0 0,5 0 0,0 18 15,11-3-15,-13 1 0,13-5 16,0 4-16,-11 1 0,11 6 16,0-2-16,0 6 0,0 0 15,0 5-15,0 9 0,0-9 16,0 4-16,0-2 0,18 5 16,-7-1-16,-11 3 0,0 6 0,17-11 15,-17 5-15,18 2 0,-3 4 16,-3 3-16,1-5 0,-2-2 15,0 6-15,-11-8 0,15 9 16,-15-10-16,22-6 0,-22 3 16,13 1-16,-13-4 0,12-4 0,-12-5 15,0-2-15,0-6 0,11 1 16,-11 1-16,0 2 0,0-7 16,-11-2-16,11-11 0,0 11 15,0-11-15,0-11 0,0 11 16,0-18-16,0-2 0,11 7 0,-11-4 15,0-6-15,11 1 16,-11 5-16,11 1 0,-11 5 0,0 11 16,0 0-16,0 0 0,0 0 15,0 0-15</inkml:trace>
  <inkml:trace contextRef="#ctx0" brushRef="#br0" timeOffset="5912.0923">31201 1722 0,'0'0'0,"0"0"15,0 0-15,0 0 0,0 0 16,0 0-16,-40 15 0,1-15 15,10 18-15,5-18 0,-3 0 16,10 0-16,-3 0 0,-2 0 16,-7 0-16,-11 0 0,5 0 0,-2 0 15,4 0-15,2-22 0,-2 4 16,0-4-16,-12 0 0,6 0 16,-1 9-16,40 13 0,0 0 15,0 0-15,0 0 0,0 0 16</inkml:trace>
  <inkml:trace contextRef="#ctx0" brushRef="#br0" timeOffset="6698.0964">26657 1014 0,'0'0'16,"0"0"-16,0 0 0,-44 0 15,13 0-15,2 0 0,5 0 0,2 0 16,0 0-16,-11 0 0,-7-13 16,-11 13-16,1 0 0,-10-15 15,3 15-15,-5 0 0,9-16 16,0 5-16,2-4 0,51 15 15,0 0-15,0 0 0,0 0 0,0 0 16</inkml:trace>
  <inkml:trace contextRef="#ctx0" brushRef="#br0" timeOffset="8069.0769">25431 2937 0,'0'0'0,"0"0"0,0 0 0,0 0 15,0 0-15,0 0 0,0 0 16,24 24-16,-2-11 0,0-13 15,-6 11-15,-3-11 0,-13-11 16,11 11-16,-11-11 0,11 11 16,-11-15-16,11 4 0,-11-2 15,11-3-15,-11-6 0,0 5 0,0-6 16,0 4-16,0-6 0,0 12 16,0-7-16,-11 0 0,0 1 15,0-6-15,0 3 0,-2 5 16,-3 1-16,-1-1 0,1 6 15,-1-5-15,1 16 0,-4-15 16,0 15-16,3 0 0,-5-11 0,0 11 16,4 0-16,0 0 0,1 0 15,1 15-15,1-4 0,-3 5 16,1-5-16,-1 6 0,7-4 16,-5 3-16,16-1 0,-15 3 15,4 4-15,11-4 0,-13 4 16,2-2-16,11 4 0,0-2 0,-11 0 15,11 4-15,0 1 0,0 4 16,11-9-16,-11 0 0,15 0 16,-15-5-16,18-3 0,-18 6 15,13-7-15,-2 7 0,0-20 16,0 19-16,5-8 0,-16-11 16,24 16-16,-9-16 0,1 0 0,-3 0 15,2 0-15,-4 0 0,3 0 16,1 0-16,-2-16 0,3 16 15,-1-22-15,-2 9 0,-2-2 16,0-3-16,0 3 0,-11-3 16,11 0-16,-11 1 0,12-5 15,-12-5-15,0 3 0,11-2 16,-11-3-16,0 2 0,11 5 0,-11 5 16,0 1-16,0 16 0,0-17 15,0 3-15,0 14 0,0-15 16,0 15-16,0 0 0,0 0 15,0 0-15,0 0 0,0 0 16,11 11-16,-11 0 0,0 2 0,0 3 16,0 6-16,0-7 0,0 7 15,0 0-15,0 3 0,0 1 16,0-2-16,0 3 0,11-3 16,-11-2-16,13-4 0,-13 2 15,15-7-15,-4 7 0,0-7 16,0 4-16,-11 3 0,14-2 0,-3-7 15,-11 0-15,22-11 0,-7 15 16,-2-15-16,3 0 0,-3 0 16,7 0-16,-7-11 0,2 11 15,-1-11-15,1 11 0,1-11 16,-16 11-16,24-15 0,-24 15 16,17-22-16,-17 6 0,16-1 0,-16-1 15,11 1-15,-11-1 0,11-2 16,-11 5-16,0 15 0,0 0 15,0 0-15,0 0 0,0 0 16</inkml:trace>
  <inkml:trace contextRef="#ctx0" brushRef="#br0" timeOffset="8719.9549">25830 2708 0,'0'0'15,"0"0"-15,0 0 0,0 0 16,0 0-16,0 0 0,0 0 15,0 0-15,0 0 0,0 0 16,0 41-16,0-5 0,11 3 16,-11-5-16,15-8 0,-15-2 0,0 3 15,0-5-15,14-5 0,-14 10 16,0 1-16,0 1 0,0-2 16,0 1-16,0-6 0,0 0 15,11-4-15,-11-3 0,0-4 16,0 0-16,0-11 0,0 0 0,0 0 15,11 0-15,-11 0 0,0 0 16,0-13-16,0 0 0,0-5 16,0 3-16,0-7 0,0 0 15,0 2-15,0-2 0,0-13 16,0 4-16,0 4 0,0 1 16,0 8-16,11 1 0,-11-1 0,11-2 15,-11 7-15,13-3 0,-2 3 16,4 2-16,-4 0 0,0 11 15,-11-15-15,23 4 0,-10 11 16,2 0-16,-2-11 0,3 11 16,-1 0-16,-1 0 0,1 0 15,-4 0-15,0 0 0,-11 0 0,13 11 16,-2-11-16,0 17 0,0-17 16,0 20-16,0-7 0,0 3 15,0 2-15,0-3 0,0-2 16,-11 11-16,14-4 0,-14 7 15,0 1-15,0 1 0,0-2 16,0-5-16,0 2 0,0-2 16,0 0-16,0 0 0,0 0 0,0 0 15,0-4-15,0-3 0,0-4 16,0-11-16,0 0 0,0 0 16,0 0-16,15 0 0,-4 0 15,-11-22-15,22 7 0,-22-7 16,13 2-16,3-7 0,-3 5 0,-13-2 15,18-11-15,-5 6 0,-13-4 16,0 33-16,0 0 0,0 0 16,0 0-16,0 0 0</inkml:trace>
  <inkml:trace contextRef="#ctx0" brushRef="#br0" timeOffset="9190.7608">26386 2388 0,'0'-11'15,"0"0"-15,-16 11 0,16 0 16,0 0-16,0 0 0,0 0 16,0 0-16,0 0 0,0 0 15,0-11-15,0 11 0,0 0 0,0 0 16,0 11-16,0-11 0,0 17 16,0-1-16,0 4 0,-11 0 15,11 6-15,0-2 0,0 5 16,0 2-16,0 2 0,0 2 15,0 3-15,0 1 0,0 1 16,0-5-16,0 7 0,11-7 16,-11-1-16,11-6 0,-11 5 0,11 0 15,-11 5-15,11-9 0,-11-3 16,0-6-16,11 4 0,-11-6 16,11-5-16,-11 2 0,16-4 15,-16 0-15,11-11 0,-11 14 16,0-14-16,0 11 0,17-11 0,-17 0 15,11 0-15,-11 0 0,11 0 16,-11 0-16,14-14 0,-14 14 16,11-11-16,-11 11 0,0 0 15,11-15-15,-11 15 0,0-18 16,13 18-16,-13-17 0,15 17 16,-4-20-16,0 20 0,5-22 0,-5 9 15,2-5-15,3 3 0,-5 3 16,-11 12-16,0 0 0,0 0 15,0 0-15,0 0 0</inkml:trace>
  <inkml:trace contextRef="#ctx0" brushRef="#br0" timeOffset="9477.3748">26721 2776 0,'0'0'0,"0"0"0,0 0 16,0 0-16,0 0 0,0 0 16,0 0-16,0 0 0,-14 35 0,14-2 15,0 0-15,0-8 0,0 1 16,0 1-16,0-8 0,-13 8 16,13 1-16,0 1 0,0-2 15,0-5-15,0-5 0,0-3 16,18-14-16,-7 0 0,-11 0 0,18 11 15,-7-11-15,-11 0 0,15 0 16,-15 0-16,0 0 0,0 0 16,0 0-16,0 0 0,0 0 15</inkml:trace>
  <inkml:trace contextRef="#ctx0" brushRef="#br0" timeOffset="10561.2687">27195 2846 0,'0'0'0,"0"0"0,0 0 16,0 0-16,0 0 0,0 0 0,0 0 16,-33-22-16,4 11 0,11 11 15,3-13-15,4 13 0,0 0 16,0 11-16,-2-11 0,2 13 16,0-2-16,-7 0 0,-4 5 15,4-3-15,1 3 0,1 1 16,5-1-16,11 10 0,-15-6 0,15 0 15,-11 2-15,11 0 0,0-2 16,0-5-16,0 7 0,11-6 16,-11-1-16,11-4 0,-11 2 15,15-2-15,-15-11 0,13 14 16,-2-14-16,0 0 0,1 0 16,3 0-16,-2 0 0,3 0 0,-1 0 15,3-18-15,-5 18 0,7-20 16,-7 5-16,-2-3 0,0-4 15,0 2-15,-11 3 0,11-6 16,-11 6-16,11-3 0,-11-4 16,0 2-16,11-3 0,-11 1 15,0 4-15,0 3 0,0-3 16,0 7-16,0 2 0,0 0 0,0 11 16,0-11-16,0 11 0,0 0 15,0 0-15,0 0 0,0 0 16,0 0-16,0 0 0,0 11 15,0-11-15,0 17 0,11-6 16,-11 7-16,0 4 0,13 2 0,-13 9 16,0-2-16,16 0 0,-16 2 15,0-2-15,13 0 0,-2 2 16,4 0-16,-15 4 0,14-1 16,-14 8-16,20 0 0,-9 7 15,-11-7-15,17 0 0,-17-5 16,16 1-16,-5-2 0,-11 1 15,0 5-15,17-8 0,-17 6 0,0-7 16,14 0-16,-14 3 0,0 1 16,0 1-16,0-3 0,0 3 15,-18-5-15,2-4 0,3 0 16,-2 0-16,-1-7 0,3-4 16,-4-9-16,-3-11 0,-2 11 0,2-11 15,-2 0-15,-7 0 0,0 0 16,-4-15-16,7-3 0,2-2 15,2-8-15,-5 3 0,3-3 16,4 1-16,-4 5 0,2-2 16,4-9-16,-2-5 0,3 1 15,3 4-15,3 6 0,11 1 0,-11 4 16,11-5-16,0 5 0,0 0 16,0 9-16,22-5 0,-8 5 15,1 13-15,3-17 0,4 6 16,4 11-16,-2 0 0,5 0 15,-2 0-15,1 0 0,1 0 16,2 11-16,-7 0 0,2 4 0,-3-4 16,-4 5-16,-1-16 0,-3 11 15,3-11-15,2 0 0,-7-14 16,7 1-16,-7-5 0,5-8 16,-7 2-16,-11 8 0,15 1 15,-15-3-15,11 1 0,-11-1 16,0 18-16,0 0 0,0 0 0,0 0 15,0 0-15</inkml:trace>
  <inkml:trace contextRef="#ctx0" brushRef="#br0" timeOffset="11149.8666">27358 3208 0,'0'0'0,"0"0"0,0 0 0,0 0 16,0 0-16,0 0 0,0 0 16,37 0-16,-6 16 0,0-16 15,-7 11-15,-6-11 0,4 0 0,-6-11 16,-1 11-16,3-16 0,-1 3 16,1 0-16,-1-1 0,-3-3 15,-14 1-15,20-1 0,-20-1 16,0-8-16,0 1 0,0 3 15,0 2-15,0 3 0,0 6 16,0-5-16,-11 3 0,11 2 0,0-4 16,-14-3-16,14 7 0,-20 11 15,20-11-15,-17 11 0,4 0 16,2 0-16,0 0 0,-5 0 16,16 11-16,-18 0 0,18 0 15,-17 7-15,17 4 0,-18 2 16,18-4-16,0 2 0,-13 0 0,13 2 15,0 7-15,0-7 0,15 1 16,-15 1-16,18 0 0,-7-8 16,5 4-16,-3-4 0,-2 4 15,6 0-15,-1 0 0,1-4 16,6-7-16,-1-11 0,-7 0 16,3 0-16,-5 11 0,7-11 15,4-14-15,-2 3 0,0 0 0,0 0 16,-9-4-16,7-3 0,-4-2 15,-5 7-15,0 2 0,-11 0 16,20 0-16,-9 11 0,0-15 16,0 15-16,0-14 0,-11 14 15,15-15-15,-15 4 0,13-7 0,-13-4 16,11 7-16,-11 15 0,0 0 16,0 0-16,0 0 0,0 0 15</inkml:trace>
  <inkml:trace contextRef="#ctx0" brushRef="#br0" timeOffset="11661.6174">27964 2935 0,'0'0'0,"0"0"0,0 0 0,0 0 16,0 0-16,0 0 0,0 33 15,20-2-15,-20-7 0,18 0 16,-18 0-16,11-4 0,-11 2 15,0-2-15,0 0 0,0 2 16,0 0-16,0-2 0,0-2 0,11-7 16,-11 0-16,0-11 0,0 0 15,0 0-15,0 0 0,0 0 16,0 0-16,0-11 0,0 11 16,13-22-16,-13 4 0,0 2 15,0-6-15,0 5 0,11-5 0,-11 4 16,0-4-16,11 0 0,-11 0 15,11 0-15,0 0 0,5-2 16,-16-1-16,24 3 0,-7-2 16,5 6-16,5 3 0,-3 0 15,-2 3-15,0 12 0,-4-13 0,0 13 16,4 0-16,0 0 0,-5 22 16,-1-4-16,10 0 0,-8 4 15,-1 4-15,1-2 0,0 3 16,2 1-16,-5 1 0,-15 9 15,20-1-15,-20-8 0,15-5 16,-15 2-16,11-3 0,-11-6 16,0-1-16,0-3 0,0-2 15,0-11-15,0 11 0,0-11 0,0 0 16,14-13-16,-14-9 0,11 4 16,-11 3-16,0 15 0,0 0 15,0 0-15,0 0 0,0 0 16</inkml:trace>
  <inkml:trace contextRef="#ctx0" brushRef="#br0" timeOffset="12290.8226">26738 2639 0,'0'0'0,"0"0"16,0 0-16,0 0 0,0 0 15,0 0-15,0 0 0,0 0 16,0 0-16,0 0 0,0 0 0,0 0 16,0 0-16,0 0 0,0 0 15,0 0-15,0 0 0,0 0 16</inkml:trace>
  <inkml:trace contextRef="#ctx0" brushRef="#br0" timeOffset="12649.8187">26531 2677 0,'0'0'0,"0"0"0,0 0 16,0 0-16,0 0 0,0 0 0,-42 0 15,11 0-15,-8 0 0,1 0 16,3 0-16,8 0 0,-1-20 16,4 20-16,-3-11 0,5 11 15,0-13-15,9 2 0,13 11 16,0-11-16,0 11 0,0 0 0,0 0 16,0 0-16,0 0 0,0 0 15</inkml:trace>
  <inkml:trace contextRef="#ctx0" brushRef="#br0" timeOffset="13536.7941">29031 2844 0,'0'0'0,"0"0"15,0 0-15,0 0 0,0 0 16,0 0-16,0 0 0,0 0 15,0 0-15,0 0 0,0 0 16,0 0-16,-24-26 0,-5 8 16,5 5-16,-2 13 0,-1-11 0,3 11 15,6 0-15,1 0 0,-3 0 16,9 0-16,-5 0 0,16 13 16,-19-13-16,3 0 0,16 0 15,-17 0-15,6 0 0,0 11 0,11-11 16,-12 11-16,12 5 15,0-3-15,-11 0 0,11-13 16,0 20-16,0-9 0,0 0 0,16-11 16,-16 15-16,13-15 0,-2 18 15,0-5-15,-11 3 0,22-5 16,-9 6-16,3-1 0,4-1 16,-7-4-16,5 0 0,-3 0 15,3 3-15,-1 1 0,3-2 16,-2 3-16,2-1 0,-1-4 0,-1 2 15,0-13-15,-3 16 0,-2-16 16,-2 17-16,5-17 0,-5 18 16,0-3-16,0-15 0,-11 12 15,11-1-15,-11-11 0,0 11 16,0-11-16,0 11 0,0-11 16,0 11-16,0-11 0,-15 13 0,15-13 15,-18 0-15,18 11 0,-22-11 16,4 0-16,1 15 0,-10-15 15,9 0-15,-8 11 0,4-11 16,-7 0-16,1 0 0,6-11 16,4 11-16,-4-17 0,0 6 15,0 0-15,9 0 0,13-9 0,-16 9 16,16-3-16,-11 3 0,11 11 16,0-15-16,0 15 0,0 0 15,0 0-15,0 0 0,0 0 16</inkml:trace>
  <inkml:trace contextRef="#ctx0" brushRef="#br0" timeOffset="13912.6335">29505 2913 0,'0'0'16,"0"0"-16,0 0 0,0 0 16,0 0-16,0 0 0,0 0 0,0 0 15,0 0-15,0 0 0,0 0 16,0 0-16,0 0 0,0 0 16,0 0-16,0 0 0,0 0 15,0 0-15,0 0 0,0 0 16</inkml:trace>
  <inkml:trace contextRef="#ctx0" brushRef="#br0" timeOffset="14096.3622">29512 3208 0,'0'0'15,"0"0"-15,0 0 0,0 0 0,0 0 16,0 0-16,0 0 0,0 0 15,0 0-15,0 0 0,0 0 16,0 0-16,0 0 0,0 0 16,0 0-16,0 0 0</inkml:trace>
  <inkml:trace contextRef="#ctx0" brushRef="#br0" timeOffset="15369.0403">27706 4271 0,'0'0'0,"0"0"15,0 0-15,0 0 0,0 0 16,0 0-16,0 0 0,0 0 16,0 0-16,0 0 0,0 0 15,0 0-15,0 0 0,0 0 0,0 0 16,0 0-16,0 0 0,0 0 16,80-51-16,-19 5 15,-14 6-15,-21 14 0,-10 1 0,-16 10 16,11 0-16,-11 15 0,0-18 15,11 18-15,-11 0 0,0 0 0,11 0 16,-11 0-16,0 0 0,0 0 16,0 0-16,0 0 0,0 0 15,0 0-15,0 0 0,0 0 16,0 0-16,0 18 0,0-5 16,0 9-16,0 2 0,0 5 15,0-1-15,0 3 0,0-2 16,0-7-16,0 0 0,0 0 0,0-2 15,0 6-15,0-1 0,0 5 16,0-5-16,0-5 0,0-3 16,0-6-16,0-11 0,0 16 15,13-16-15,-13 13 0,0-13 16,0 0-16,0 0 0,0 0 16,0 0-16,0 0 0,0 0 0,-11 0 15,11 0-15,0-16 0,0 16 16,-11-13-16,11 13 0,0-11 15,0 11-15,0 0 0,11 0 16,-11 0-16,15 0 0,-15 0 16,14 0-16,1 0 0,-15 0 0,0 0 15,0 0-15,0 0 0,0 0 16</inkml:trace>
  <inkml:trace contextRef="#ctx0" brushRef="#br0" timeOffset="15837.4427">28213 4568 0,'0'0'16,"0"0"-16,0 0 0,0 0 15,0 0-15,0 0 0,0 0 0,0 0 16,0 0-16,0 0 0,0 0 15,0 0-15,0 0 0,0 0 16,0 0-16,0 0 0,-41 0 16,10 0-16,2 0 0,9-11 15,0 11-15,3 0 0,-1 0 16,-2 0-16,3 0 0,-1 0 16,0 14-16,-4-14 0,5 0 0,1 11 15,3-11-15,2 0 0,-2 11 16,-1-11-16,3 0 0,11 0 15,-17 0-15,6 0 0,-2 0 16,-1 0-16,3 0 0,11 0 16,-17 0-16,17 11 0,-11-11 15,11 0-15,0 0 0,0 0 16,0 0-16,0 0 0,0 0 0,0 0 16,0 0-16,0 0 0,0 0 15,0 0-15,0 0 0,17 0 16,-4 0-16,7 0 0,0 0 15,-7 11-15,5-11 0,-18 0 0,0 0 16,0 0-16,0 0 0,0 0 16</inkml:trace>
  <inkml:trace contextRef="#ctx0" brushRef="#br0" timeOffset="17006.8396">27669 5223 0,'0'0'0,"0"0"16,0 0-16,0 0 0,0 0 15,0 0-15,0 0 0,0 0 0,0 0 16,0 0-16,0 0 0,0 0 15,0 0-15,0 0 0,0 0 16,0 0-16,0 0 0,0 0 16,0 0-16,0 0 0,0-37 15,15 4-15,-15 11 0,13 8 16,-2 14-16,5-17 0,-5 17 0,0 0 16,4 0-16,-1-11 0,-1 11 15,-2 0-15,4-16 0,-4 16 16,0 0-16,5 0 0,-16 0 15,20 0-15,-9-11 0,-11 11 16,20 0-16,-9 0 0,-11 0 16,17 0-16,-17 11 0,11-11 15,-11 16-15,11-16 0,-11 0 0,11 13 16,-11-13-16,0 15 0,0-3 16,13-1-16,-13-11 0,0 17 15,0-6-15,0 5 0,0-3 16,-11 2-16,11 3 0,-15 2 15,15 0-15,-13-5 0,13-2 16,-13 7-16,13-7 0,-20 3 16,9-1-16,0-2 0,11 3 0,-25 2 15,14-3-15,-4-2 0,2 9 16,-3-4-16,1 2 0,-3-3 16,5-1-16,-7-3 0,7-2 15,-7 7-15,7-7 0,-5 4 16,7 1-16,11-3 0,-17-2 0,17 0 15,-16 0-15,16-11 0,-15 15 16,15-15-16,-14 16 0,3-16 16,11 0-16,0 0 0,-11 13 15,11-13-15,0 0 0,0 0 16,0 0-16,0 0 0,0 0 16,0 0-16,0 0 0,0 0 0,0 0 15,14 0-15,1 0 0,-4 0 16,2 0-16,3-11 0,1 11 15,-1 0-15,-1 0 0,5 0 16,7 0-16,-1 0 0,5 0 16,0 0-16,-11 11 0,6-11 0,-8 0 15,-1 11-15,-1-11 0,-1 0 16,-4 11-16,2-11 0,3 0 16,-3 11-16,-13-11 0,18 0 15,-18 0-15,15 0 0,-15 11 16,0-11-16,0 0 0,0 0 15,0 0-15,0 0 0,0 0 0,0 0 16,-11 0-16,11 0 0,0 11 16,0-11-16,0 0 0,0 13 15,0-13-15,0 0 0,0 0 16,0 0-16,0 0 0,0 0 16</inkml:trace>
  <inkml:trace contextRef="#ctx0" brushRef="#br0" timeOffset="17953.4929">27609 6306 0,'0'0'0,"0"0"0,0 0 0,0 0 16,0 0-16,0 0 0,0 0 15,0 0-15,0 0 0,0 0 16,0 0-16,0 0 0,0 0 16,0 0-16,0 0 0,0 0 15,0 0-15,0 0 0,0 0 16,0 0-16,22-27 0,5 10 15,-5 1-15,-7 16 0,-2 0 16,10 0-16,-1 0 0,-3 0 0,3 0 16,1 16-16,-8-16 0,-4 17 15,0-6-15,0-11 0,-11 18 16,11-7-16,-11 0 0,0 0 16,0-11-16,0 11 0,0-11 0,0 22 15,0-11-15,0-11 0,-11 11 16,11-11-16,-11 11 0,11-11 15,0 0-15,-11 11 0,11-11 16,-11 0-16,11 0 0,-11 11 16,11-11-16,0 0 0,-11 0 15,11 0-15,0 0 0,0 0 0,0 0 16,0 0-16,0 0 0,0 0 16,13 0-16,-13 0 0,20 0 15,-9 14-15,-11-14 0,18 13 16,-1-13-16,3 0 0,-2 22 15,-1-9-15,-3 5 0,5-3 16,1-2-16,7 3 0,-12 1 16,-2 1-16,-2 4 0,5-6 0,2-1 15,-7-4-15,-11 7 0,0-18 16,11 22-16,-11-11 0,0 2 16,0-2-16,0 9 0,0-7 15,-16 3-15,16-3 0,-17-13 16,1 24-16,3-24 0,-3 13 15,3-2-15,-2-11 0,-3 11 0,-11-11 16,-4 11-16,7-11 0,2 0 16,-3 0-16,-6 0 0,9-15 15,2 15-15,-16-11 0,-1 11 16,8 0-16,11-11 0,-2 11 16,0 0-16,2-18 0,9 18 0,11-15 15,-11 15-15,11-13 0,0 13 16,11 0-16,0 0 0,7-11 15,-18 11-15,0 0 0,0 0 16,0 0-16,0 0 0</inkml:trace>
  <inkml:trace contextRef="#ctx0" brushRef="#br0" timeOffset="18216.5351">28366 6921 0,'0'0'0,"0"0"16,0 0-16,0 0 0,0 0 15,0 0-15,0 0 0,0 0 16,0 0-16,0-51 0,15 7 15,-15 5-15,20 5 0,2-3 0,-22 37 16,0 0-16,0 0 0,0 0 16,0 0-16</inkml:trace>
  <inkml:trace contextRef="#ctx0" brushRef="#br0" timeOffset="19170.1514">29098 4582 0,'0'0'0,"0"0"0,0 0 16,0 0-16,0 0 0,0 0 16,0 0-16,0 0 0,0 0 15,0 0-15,0 0 0,0 0 0,13-36 16,-2 3-16,4-4 16,-4 2-16,-11 2 0,0-1 0,11-3 15,-11 2-15,0 2 0,16-3 16,-16-1-16,0-3 0,17-8 15,-17 1-15,18-8 0,-7 5 16,-11 1-16,11 7 0,-11 2 0,0 3 16,13-1-16,-13 8 0,16-3 15,-16 4-15,0 2 0,15 5 16,-15 5-16,13 6 0,-13 0 16,0 0-16,0 11 0,0 0 15,0-11-15,11 11 0,-11 0 16,0 0-16,0 0 0,11 13 0,-11-2 15,11 4-15,-11 3 0,0-3 16,16 3-16,-16 2 0,13 4 16,-13 3-16,16 1 0,-16 1 15,11 0-15,-11 4 0,11 0 16,-11 0-16,19-5 0,-19 10 16,25 2-16,-14-1 0,-11 5 15,20-8-15,-9 6 0,-11-3 0,19-3 16,-19-8-16,0 5 0,18-2 15,-18-7-15,13 5 0,-13-7 16,16-2-16,-16-7 0,11 3 16,-11-5-16,0 0 0,11-11 15,-11 0-15,0 0 0,17 0 16,-17 0-16,14 0 0,-14-11 0,11 11 16,-11 0-16,0-16 0,0 16 15,0 0-15,0 0 0,0 0 16,0 0-16</inkml:trace>
  <inkml:trace contextRef="#ctx0" brushRef="#br0" timeOffset="19503.9564">29569 4324 0,'0'0'0,"0"0"0,0 0 16,0 0-16,0 0 0,0 0 16,0 0-16,0 0 0,0 0 15,0 0-15,0 0 0,0 0 16,-37 11-16,6 0 0,2-11 16,-4 0-16,5 0 0,-3 0 15,7 0-15,-5 0 0,-4 0 0,0 0 16,4 0-16,-8 0 0,8 0 15,0-16-15,1 16 0,1 0 16,3 0-16,4 0 0,9 0 16,11 0-16,-18 0 0,18 0 15,-15 0-15,15 0 0,0 0 0,0 0 16,0 0-16,0 0 0</inkml:trace>
  <inkml:trace contextRef="#ctx0" brushRef="#br0" timeOffset="19815.8285">28549 4482 0,'0'0'15,"0"0"-15,0 0 0,0 0 16,0 0-16,0 0 0,0 0 16,0 0-16,0 0 0,0 0 15,0 0-15,0 0 0,0 0 0,-14-35 16,14 35-16,0 0 0,0 0 15,0 0-15,0 0 0</inkml:trace>
  <inkml:trace contextRef="#ctx0" brushRef="#br0" timeOffset="20289.7951">28500 5858 0,'0'0'0,"0"0"0,0 0 15,0 0-15,0 0 0,0 0 16,0 0-16,0 0 0,0 0 0,15-42 16,10 9-16,-25 33 0,0 0 15,0 0-15,0 0 0,0 0 16</inkml:trace>
  <inkml:trace contextRef="#ctx0" brushRef="#br0" timeOffset="20772.5128">29166 4921 0,'0'0'0,"0"0"0,0 0 0,0 0 15,0 0-15,0 0 0,0 0 16,0 0-16,0 0 0,0 0 16,0 40-16,0-5 0,0 7 15,0-7-15,0 3 0,11 2 16,-11 4-16,0-5 0,0 1 0,13 0 16,-13-1-16,11 3 0,-11-2 15,0-5-15,0-4 0,0-2 16,0-5-16,0-2 0,0 0 15,0-4-15,0-3 0,0 5 16,-11-7-16,11 1 0,-13-14 16,13 0-16,0 0 0,0 0 0,13-25 15,-13 10-15,13 2 0,-13-5 16,20-6-16,-20 24 0,0 0 16,0 0-16,0 0 0,0 0 15</inkml:trace>
  <inkml:trace contextRef="#ctx0" brushRef="#br0" timeOffset="21805.6468">29181 4994 0,'0'0'16,"0"0"-16,0 0 0,0 0 15,0 0-15,0 0 0,0 0 0,0 0 16,0 0-16,0 0 0,0 0 16,0 0-16,0 0 0,0 0 15,0 0-15,0 0 0,0 0 16,0 0-16,0 0 0,31-22 15,2 9-15,-6 2 0,-3 11 16,-2 0-16,0 0 0,-4-11 16,4 11-16,-5 0 0,3 13 0,-2-13 15,0 15-15,-1-4 0,-1-11 16,-3 14-16,-2-3 0,4-11 16,-1 15-16,-14 0 0,19-15 15,-8 20-15,-11-9 0,0 0 16,0 0-16,0-11 0,0 27 15,0-14-15,0 3 0,-11-5 0,0 4 16,11-4-16,-15-11 0,4 18 16,0-18-16,-2 11 0,2-11 15,-5 13-15,3-2 0,0-11 16,-5 15-16,5-15 0,-3 11 16,1-11-16,2 11 0,-3-11 15,16 0-15,-17 11 0,17-11 0,-14 0 16,14 0-16,0 0 0,0 0 15,0 0-15,0 0 0,0 0 16,0 0-16,0 0 0,0 11 16,0-11-16,0 0 0,0 0 15,0 0-15,18 0 0,-7 0 16,2 0-16,3 0 0,1 0 0,1 0 16,4 11-16,-4-11 0,2 0 15,-1 16-15,6-16 0,-8 13 16,-3-13-16,3 13 0,-1-13 15,1 14-15,5-14 0,5 13 16,-12-2-16,-2-11 0,-2 20 16,0-20-16,-11 17 0,12-17 15,-12 18-15,11-18 0,-11 15 0,0-15 16,0 20-16,0-9 0,0 0 16,0 5-16,0-5 0,0 0 15,-16 0-15,16 4 0,-13-2 16,0-13-16,2 20 0,-3-6 15,-1 1-15,-3-15 0,1 20 0,-5-20 16,4 15-16,-8-4 0,6-11 16,-5 16-16,6-16 0,-3 13 15,-1-13-15,-3 0 0,6 11 16,-4-11-16,0 0 0,-3 0 16,5 0-16,5 0 0,-1 0 15,0-11-15,-4 11 0,7 0 0,2-11 16,2 11-16,11 0 0,-18 0 15,18 0-15,-20-13 0,9 13 16,0 0-16,11-11 0,0 11 16,-11 0-16,11-16 0,0 16 15,0 0-15,0 0 0,0-15 16,0 15-16,15-11 0,1 11 16,-3 0-16,5 11 0,-3-11 0,3 0 15,2 0-15,-20 0 0,0 0 16,0 0-16,0 0 0,0 0 15</inkml:trace>
  <inkml:trace contextRef="#ctx0" brushRef="#br0" timeOffset="24226.1156">29038 7082 0,'0'0'0,"0"0"16,0 0-16,0 0 0,0 0 16,0 0-16,0 0 0,0 0 15,0 0-15,0 0 0,0 0 16,0-95-16,-15 18 0,4 11 0,0 13 16,11 4-16,-14 5 0,14 5 15,-15-5-15,15 2 0,-16 0 16,16 7-16,0-3 0,0 3 15,-13-5-15,13 7 0,-15 7 16,15 3-16,0 10 0,0-2 16,0 2-16,0 13 0,0-16 15,-13 16-15,13 0 0,0-11 16,0 11-16,0 0 0,0 0 0,0 0 16,0 0-16,0-11 0,0 11 15,0 0-15,0 0 0,0 0 16,0 0-16,0 0 0,0 0 15,0 0-15,0 0 0,0 0 16,0 0-16,0 0 0,0 0 0,0 0 16,0 0-16,0 0 0,0 0 15,0 0-15,0 0 0,0 0 16,0 0-16,15 0 0,-15 0 16,18 0-16,-7 0 0,-11-11 15,13 11-15,-13 0 0,18 0 0,-7-11 16,4 11-16,-2 0 0,3 0 15,-5-11-15,4 11 0,-4 0 16,0 0-16,2 0 0,-2 0 16,7 0-16,0 0 0,2 11 15,-7-11-15,7 11 0,-7-11 16,2 18-16,7-7 0,-8 0 0,3 0 16,-6 2-16,0 7 0,-11-5 15,11 5-15,-11 2 0,0 5 16,11-5-16,-11 0 0,0-2 15,0 2-15,0-3 0,0-1 16,0 2-16,0-5 0,-15 5 16,4-2-16,11 0 0,-18-1 15,7-1-15,-2-1 0,-7-2 16,7-2-16,-5 0 0,-4 5 0,0-16 16,4 15-16,3-15 0,-3 0 15,1 0-15,1 0 0,-1 0 16,6 0-16,0 0 0,11 0 15,0 0-15,-11 0 0,11-11 16,0 11-16,0 0 0,0 0 0,0 0 16,0 0-16,0 0 0,0 0 15</inkml:trace>
  <inkml:trace contextRef="#ctx0" brushRef="#br0" timeOffset="25006.1689">29135 6762 0,'0'0'0,"0"0"16,0 0-16,0 0 0,0 0 15,0 0-15,0 0 0,0 0 16,0 0-16,0 0 0,0 0 0,0 0 16,0 0-16,0 0 0,0 0 15,0 0-15,0 0 0,0 0 16,0 0-16,0 0 0,0 0 15,0 0-15,0 0 0,0 0 16,0 0-16,29 20 0,2 0 16,-7-2-16,-2-7 0,0 0 15,0 0-15,-4-11 0,-1 17 16,-1-6-16,4 0 0,-1 3 0,-5-3 16,1 4-16,3 1 0,4-3 15,-5 2-15,-1-2 0,-5 1 16,-11-1-16,17-2 0,-17-11 15,14 18-15,-14-18 0,20 11 16,-9-11-16,-11 0 0,17-14 0,-6 14 16,2-20-16,3 7 0,-3-2 15,0-3-15,-13 18 0,0 0 16,0 0-16,0 0 0,0 0 16</inkml:trace>
  <inkml:trace contextRef="#ctx0" brushRef="#br0" timeOffset="43271.7636">29578 6130 0,'0'0'0,"0"0"0,0 0 16,0 37-16,-11-6 0,11-11 15,0-5-15,16-2 0,-5-13 0,-11 16 16,13-16-16,-13 22 0,15-11 16,-15 7-16,0-3 0,11 3 15,-11-3-15,0 3 0,11-1 16,-11 5-16,0 5 0,0-3 15,11-2-15,-11 5 0,0-3 16,0 2-16,11-1 0,-11 5 16,11 1-16,-11 2 0,14-2 0,-14-2 15,0 0-15,11-3 0,-11-2 16,0 3-16,11-3 0,-11-2 16,11 4-16,-11-8 0,0 6 15,0-2-15,0-2 0,0-2 16,0 0-16,0-3 0,0-4 15,0 0-15,0-11 0,0 0 0,0 0 16,0 0-16,0 0 0,0 0 16,0 0-16,0 0 0,0 0 15,0-15-15,0 4 0,0 0 16,0-3-16,0-6 0,0 3 16,0 1-16,0-1 0,0-1 15,11 0-15,-11-1 0,0 1 0,13 0 16,-13 1-16,11-3 0,-11 2 15,11 1-15,0-1 0,-11-2 16,15 2-16,-1 1 0,-1 1 16,0 3-16,3 2 0,-3-4 15,-2 4-15,0 11 0,11-18 16,-4 18-16,-1-11 0,3 11 0,-2 0 16,-3 0-16,3 0 0,-1 0 15,1 18-15,-3-3 0,1-4 16,-3 11-16,-2-4 0,7 4 15,-7 0-15,0-4 0,-11 4 0,17 4 16,-5-2-16,-1-2 0,-11 0 16,15-4-16,-15 0 0,0 2 15,0-9-15,0-11 0,18 0 16,-7-11-16,-11 11 0,0 0 16,0 0-16,0 0 0,0 0 15</inkml:trace>
  <inkml:trace contextRef="#ctx0" brushRef="#br0" timeOffset="248490.1423">21224 14424 0,'0'0'0,"0"0"15,0 0-15,0 0 0,0 0 0</inkml:trace>
  <inkml:trace contextRef="#ctx0" brushRef="#br0" timeOffset="340378.2239">1305 17361 0,'20'31'16,"2"15"-16,13-2 0,-6-4 15,-2 4-15,-27-44 0,0 0 0,0 0 16,0 0-16,0 0 0</inkml:trace>
  <inkml:trace contextRef="#ctx0" brushRef="#br0" timeOffset="345042.4135">17630 17213 0,'0'0'0,"0"0"16,0-17-16,0-10 0,0 27 15,0 0-15,0 0 0,0 0 16,0 0-16</inkml:trace>
</inkml:ink>
</file>

<file path=ppt/ink/ink2.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193.93939" units="1/cm"/>
          <inkml:channelProperty channel="Y" name="resolution" value="189.47368" units="1/cm"/>
          <inkml:channelProperty channel="T" name="resolution" value="1" units="1/dev"/>
        </inkml:channelProperties>
      </inkml:inkSource>
      <inkml:timestamp xml:id="ts0" timeString="2020-09-18T01:42:55.366"/>
    </inkml:context>
    <inkml:brush xml:id="br0">
      <inkml:brushProperty name="width" value="0.05292" units="cm"/>
      <inkml:brushProperty name="height" value="0.05292" units="cm"/>
      <inkml:brushProperty name="color" value="#EA1D24"/>
    </inkml:brush>
    <inkml:brush xml:id="br1">
      <inkml:brushProperty name="width" value="0.05292" units="cm"/>
      <inkml:brushProperty name="height" value="0.05292" units="cm"/>
    </inkml:brush>
    <inkml:brush xml:id="br2">
      <inkml:brushProperty name="width" value="0.05292" units="cm"/>
      <inkml:brushProperty name="height" value="0.05292" units="cm"/>
      <inkml:brushProperty name="color" value="#0000FF"/>
    </inkml:brush>
    <inkml:brush xml:id="br3">
      <inkml:brushProperty name="width" value="0.05292" units="cm"/>
      <inkml:brushProperty name="height" value="0.05292" units="cm"/>
      <inkml:brushProperty name="color" value="#FFFF00"/>
    </inkml:brush>
  </inkml:definitions>
  <inkml:trace contextRef="#ctx0" brushRef="#br0">3107 12255 0,'0'0'0,"0"0"16,0 0-16,0 0 0,0 0 15,0 0-15,0 0 0,0 0 16,0 0-16,-49-27 0,14 5 0,6 9 15,7 13-15,13-16 0,-4 16 16,13-11-16,-15 11 0,-5-11 16,0 11-16,-2 0 0,4-11 15,1 11-15,-3 0 0,9-11 16,-7 11-16,1 0 0,3 0 16,-6 0-16,5 0 0,-9 0 0,6 0 15,5 0-15,-3 0 0,-3 0 16,19 11-16,-20-11 0,20 11 15,-18-11-15,5 16 0,0-5 16,13 0-16,-14-11 0,14 20 16,-13-7-16,13 0 0,-11-2 15,11 0-15,0 5 0,0-3 0,0 2 16,0-4-16,16 0 0,-16-11 16,13 18-16,-13-7 0,15 0 15,-15 0-15,20 0 0,-20 0 16,20 0-16,-9 0 0,0 2 15,4-13-15,-1 16 0,3-5 16,-1-11-16,8 15 0,-9-15 0,12 14 16,-5-14-16,-2 15 0,4-15 15,-6 11-15,-1-11 0,10 13 16,-10-13-16,8 16 0,-5-5 16,-3-11-16,7 11 0,-2-11 15,-4 11-15,9 0 0,-10-11 16,7 17-16,-4-6 0,-2 5 0,0-5 15,-3 0-15,3-11 0,-7 18 16,4-7-16,-2 6 0,1-6 16,-14 5-16,13-3 0,-13 2 15,15 7-15,-15-8 0,0 5 16,0 3-16,0-4 0,0-2 16,0-3-16,0 2 0,0 1 0,-15-3 15,4 2-15,-5-1 0,3-3 16,-2 0-16,4 0 0,-5 0 15,-1 0-15,-8 0 0,8-11 16,-10 11-16,1-11 0,-5 13 16,4-13-16,-1 11 0,-1-11 15,-2 0-15,7 13 0,-2-13 0,6 0 16,-2 0-16,2 0 0,0 0 16,0 0-16,5 0 0,-5 0 15,0-13-15,7 13 0,-3 0 16,16-13-16,0 2 0,0 0 0,0 0 15,0-5-15,25 3 16,-10-5-16,-6-6 0,2 4 0,11 0 16,0 3-16,9-1 0,-5 1 15,-1-10-15,-1 1 0,2 8 16,-26 18-16,0 0 0,0 0 16,0 0-16,0 0 0</inkml:trace>
  <inkml:trace contextRef="#ctx0" brushRef="#br0" timeOffset="451.3839">3541 12058 0,'0'0'0,"0"0"16,0 0-16,0 0 0,0 0 15,0 0-15,0 0 0,0 0 16,0 0-16,0 0 0,0 0 16,0 0-16,0 0 0,-22 29 15,9 0-15,13-3 0,-16 3 16,16-1-16,0 1 0,-11 0 0,11 8 16,0 1-16,0-5 0,0-2 15,0 6-15,0-4 0,11 0 16,-11 3-16,0 1 0,0 3 0,0-5 15,0 3-15,0-5 0,0 6 16,0-3-16,0 1 0,0-4 16,0 0-16,0-4 0,0-3 15,0-6-15,-11 2 0,11 0 16,0 0-16,0-6 0,0-3 16,0-13-16,0 15 0,0-15 15,0 0-15,11 0 0,-11 0 16,0-15-16,16 4 0,-16 11 0,0-18 15,17 7-15,-17 0 0,0 11 16,0 0-16,0 0 0,0 0 16,0 0-16</inkml:trace>
  <inkml:trace contextRef="#ctx0" brushRef="#br0" timeOffset="942.6936">3733 12627 0,'0'0'0,"0"0"0,0 0 15,0 0-15,0 0 0,0 0 0,0 36 16,0-8-16,0-8 0,0-7 16,0-2-16,0-11 0,0 16 15,0-16-15,11 17 0,-11-17 16,0 14-16,0-3 0,0-11 16,0 15-16,0-15 0,0 15 15,0-15-15,0 11 0,0-11 0,0 0 16,0 0-16,0 12 0,0-12 15,0 0-15,0 0 0,0 0 16,0 0-16,0 0 0,0 0 16,0 0-16,0 0 0,0-12 15,0 12-15,0-11 0,0 11 16,0-19-16,11 19 0,-11-14 16,0 14-16,0-17 0,11 17 15,-11-11-15,0 11 0,0-11 0,0 11 16,0 0-16,11-16 0,-11 16 15,0-15-15,0 15 0,0 0 16,0 0-16,0 0 0,0 0 0</inkml:trace>
  <inkml:trace contextRef="#ctx0" brushRef="#br0" timeOffset="1610.7243">3764 12656 0,'0'0'15,"0"0"-15,0 0 0,0 0 0,0 0 16,0 0-16,0 0 0,0 0 16,0 0-16,0 0 0,0 33 15,0-9-15,0-2 0,0-6 16,-11-5-16,11-11 0,0 17 15,0-6-15,0 0 0,0 0 16,0 0-16,0 3 0,0-3 0,0 4 16,0-2-16,0 7 0,0-7 15,0 3-15,0-1 0,0 3 16,0-5-16,0-2 0,0 5 16,0-1-16,0-4 0,0 0 15,0-11-15,11 18 0,-11-18 16,0 13-16,0-13 0,0 0 0,0 0 15,0 0-15,17-13 0,-17 2 16,11 0-16,-11-5 0,14 3 16,-14-2-16,0 15 0,11-18 15,-11 18-15,0 0 0,0 0 16,0 0-16,0 0 0</inkml:trace>
  <inkml:trace contextRef="#ctx0" brushRef="#br0" timeOffset="2980.6145">3967 12678 0,'0'0'0,"0"0"0,0 0 15,0 0-15,0 0 0,-11 35 16,11-2-16,0-6 0,0-5 16,0-2-16,0-1 0,0 4 0,0-6 15,0 5-15,0-4 0,0 0 16,0-3-16,0 3 0,0-1 16,0-1-16,0-1 0,0-4 15,0-11-15,0 20 0,0-20 16,0 11-16,0-11 0,0 0 0,0 0 15,0 0-15,0 0 0,0-11 16,0 11-16,0-18 0,0 7 16,0 0-16,0-2 0,0-7 15,0 3-15,0 3 0,0-8 16,0 2-16,0 3 0,0-5 16,11 0-16,-11 0 0,0 4 0,11 0 15,-11 1-15,0-3 0,13 7 16,-13 2-16,11 11 0,-11-16 15,11 16-15,-11-13 0,15 13 16,-15-11-16,11 11 0,-11 0 16,16 0-16,-16 0 0,17 0 15,-17 13-15,16-2 0,-16 0 0,20 0 16,-9 5-16,-11 1 0,11-1 16,-11 1-16,15 1 0,-15 0 15,13 4-15,-13-5 0,11 5 16,-11-2-16,11-2 0,-11 2 15,0-7-15,11-2 0,-11 0 16,0 0-16,0 2 0,0-13 16,0 0-16,0 14 0,11-14 0,-11 0 15,0 0-15,0-14 0,-11 14 16,11 0-16,0-17 0,0 6 16,0-7-16,0 3 0,0-3 15,0 0-15,0-4 0,0 2 16,11 3-16,-11-5 0,0 4 0,0 0 15,16 1-15,-16 1 0,13-1 16,-13 1-16,11 5 0,-11-2 16,16 2-16,-16 11 0,15-15 15,-15 15-15,13-11 0,-13 11 16,13 0-16,-13 0 0,12 11 16,-12-11-16,13 15 0,-2-4 15,-11 0-15,20 2 0,-20 3 0,11-3 16,-11 11-16,15-6 0,-4 6 15,-11-6-15,18 4 0,-18 0 16,0 4-16,15-1 0,-15-3 16,0-5-16,13 5 0,-13-2 15,0-7-15,0-2 0,11 0 16,-11-11-16,0 16 0,0-16 0,11 0 16,-11 0-16,0 0 0,14 0 15,-14-13-15,11 13 0,-11-25 16,11 12-16,-11-2 0,15-3 15,-15 0-15,16 3 0,-16-3 16,13-4-16,-13 0 0,0 0 0,11 0 16,-11 4-16,15-4 0,-15 5 15,11-3-15,-11 2 0,0 3 16,11 2-16,-11 2 0,0-5 16,11 5-16,-11 0 0,0 11 15,0-18-15,0 18 0,0 0 16,0 0-16,14 0 0,-14 0 0,0 0 15,0 0-15,0 18 0,0-7 16,0-11-16,0 16 0,0-16 16,0 15-16,11-4 0,-11 0 15,0 0-15,11 2 0,-11-2 16,0 7-16,0 4 0,11 4 16,-11-3-16,0 1 0,11-2 15,-11 0-15,0 0 0,11-4 0,-11 1 16,13-19-16,-13 20 0,11-6 15,-11-14-15,0 13 0,11-13 16,-11 11-16,20-11 0,-20 0 16,17 0-16,-17 0 0,20 0 15,-9 0-15,0-11 0,0 11 0,5-22 16,-3 6-16,-13 3 0,11-5 16,-11-4-16,11 2 0,-11 3 15,11-7-15,-11 2 0,0-5 16,0 5-16,0 0 0,0 4 15,0 3-15,0 15 0,13-18 16,-13 18-16,0-17 0,16 1 16,-3 3-16,-13-7 0,13 20 0,-13 0 15,0 0-15,0 0 0,0 0 16,0 0-16</inkml:trace>
  <inkml:trace contextRef="#ctx0" brushRef="#br0" timeOffset="3386.2168">4954 12116 0,'0'0'0,"0"0"0,0 0 15,0 0-15,0 0 0,0 44 16,0 0-16,0-9 0,0 3 16,0-5-16,0-5 0,0-6 15,0 7-15,11 9 0,-11-3 16,0 2-16,0-4 0,18 3 0,-7 8 16,-11 0-16,15-4 0,-15-1 15,14-1-15,-14-3 0,0 3 16,0-3-16,0-2 0,11-7 15,-11-1-15,11-6 0,-11-5 16,0 1-16,15-4 0,-15-11 16,0 16-16,0-16 0,11 0 0,-11-11 15,13 0-15,3-5 0,-16-2 16,17 3-16,-17-3 0,0 18 16,0 0-16,0 0 0,0 0 15,0 0-15</inkml:trace>
  <inkml:trace contextRef="#ctx0" brushRef="#br0" timeOffset="3884.7899">5226 12651 0,'0'12'0,"0"-12"16,0 15-16,0-4 0,0 4 16,0 3-16,0 4 0,0 0 15,0-2-15,0 0 0,0-3 16,0 1-16,0 2 0,0 2 0,0-4 16,13-5-16,-13 5 0,0-7 15,17 4-15,-17-4 0,14 0 16,-14-11-16,15 15 0,-4-15 15,0 0-15,-11 0 0,11 0 16,-11 0-16,18 0 0,-7-11 16,-11 0-16,17-4 0,-17-3 15,0 3-15,11-3 0,-11 1 0,11-3 16,-11 2-16,0 0 0,12 1 16,-12-3-16,0 7 0,0-7 15,0 9-15,0-7 0,0 7 16,0 0-16,0 0 0,0 11 15,0-11-15,0 11 0,0 0 0,0-11 16,0 11-16,11 0 0,-11 0 16,0 0-16,15 0 0,-15 0 15,13 0-15,-13 0 0,18 0 16,-3 0-16,-4 13 0,-11-13 16,0 0-16,0 0 0,0 0 0,0 0 15</inkml:trace>
  <inkml:trace contextRef="#ctx0" brushRef="#br0" timeOffset="4425.6659">5702 12601 0,'0'0'0,"0"0"0,0 0 15,0 0-15,0 0 0,0 0 16,0 0-16,0 0 0,0 0 15,0 0-15,0 0 0,0 0 16,0 0-16,-40 0 0,11 0 0,12 0 16,1 15-16,16-15 0,-11 13 15,11 1-15,0-3 0,-11-11 16,11 17-16,0-6 0,0-11 16,0 14-16,0-14 0,0 15 15,0-15-15,0 13 0,0-13 16,0 11-16,16-11 0,-16 0 15,17 16-15,-6-16 0,-11 11 0,18-11 16,-7 13-16,0-13 0,5 11 16,-5-11-16,2 0 0,-2 15 15,4-15-15,-2 11 0,3-11 16,-3 11-16,3 0 0,-1-11 16,0 18-16,-15-7 0,16 0 15,-16 0-15,0 0 0,11 0 0,-11 0 16,0 0-16,0 0 0,0-11 15,0 18-15,0-7 0,0 0 16,-13-11-16,2 15 0,-5-15 16,-1 11-16,-1-11 0,-4 12 15,-2-12-15,-7 0 0,-2 13 16,4-13-16,5 0 0,-7 0 16,2 0-16,5 0 0,-2 0 0,-3 0 15,5 0-15,-3-11 0,-2 11 16,29 0-16,0 0 0,0 0 15,0 0-15,0 0 0</inkml:trace>
  <inkml:trace contextRef="#ctx0" brushRef="#br0" timeOffset="5009.2608">3764 12413 0,'0'0'0,"0"0"0,0 0 0,0 0 15,0 0-15,0 0 0,0 0 16,0 0-16,0 0 0,0 0 16,0 0-16,0 0 0,0 0 0,0 0 15,0 0-15,0 0 0,-38 0 16,10 0-16,3 11 0,-1-11 16,2 0-16,-9 0 0,4 14 15,2-14-15,5 0 0,0 0 16,2 13-16,-6-13 0,4 0 15,0 15-15,4-15 0,-4 0 0,5 0 16,-1 0-16,2 0 0,1 0 16,4 0-16,11-11 0,0 11 15,-20-15-15,20 4 0,0 11 16,0-13-16,11 13 0,-11 0 0,0 0 16,0 0-16,0 0 0,0 0 15</inkml:trace>
  <inkml:trace contextRef="#ctx0" brushRef="#br0" timeOffset="5272.2117">3843 12171 0,'0'0'0,"0"0"0,0 0 0,0 0 15,0 0-15,0 0 0,0 0 16,0 0-16,0 0 0,0 0 16,0 0-16,0 0 0,0 0 15,0 0-15,0 0 0,0 0 16</inkml:trace>
  <inkml:trace contextRef="#ctx0" brushRef="#br0" timeOffset="7556.6608">3010 16208 0,'0'0'0,"0"0"0,0 18 15,0-3-15,0-2 0,0 3 16,0-16-16,0 17 0,0-6 16,-16 0-16,16 0 0,-11 0 15,11-11-15,0 11 0,0-11 16,0 0-16,0 11 0,0-11 0,0 0 15,0 11-15,11-11 0,-11 0 16,0 0-16,0 12 0,0-12 16,0 0-16,0 11 0,0-11 15,0 0-15,0 0 0,0 0 16,0 0-16,0 0 0,0-16 0,0 5 16,0-2-16,11-7 0,-11 7 15,0-3-15,-11-6 0,11 5 16,0-10-16,0 5 0,0-2 15,-11-5-15,11-2 0,0 3 16,-11 1-16,11 3 0,0 6 16,-9-2-16,9 1 0,0-3 15,0-5-15,-13 5 0,13 0 0,0 9 16,0-3-16,-13 1 0,13 15 16,0-18-16,0 18 0,0-15 15,0 15-15,0 0 0,0-13 16,0 13-16,0 0 0,0-16 15,0 16-15,0 0 0,0 0 16,0 0-16,0 0 0,0 0 0,0 0 16,0 0-16,0 0 0,0-11 15,0 11-15,11 0 0,-11 0 16,0-13-16,0 13 0,11-11 16,-11 11-16,0 0 0,13-11 15,-13 11-15,11-11 0,-11 11 16,18-11-16,-5 11 0,0-11 15,7 11-15,-7-11 0,-2 0 0,7 11 16,-3-16-16,3 5 0,0 11 16,-5 0-16,2 0 0,5-13 15,-7 13-15,3 0 0,-3 0 16,-2 0-16,7 11 0,-7-11 16,9 0-16,-7 16 0,7-16 0,-3 11 15,-6-11-15,3 17 0,-3-6 16,0 0-16,-11-11 0,13 22 15,-13-22-15,9 18 0,-9-7 16,0 0-16,0 0 0,0 2 16,0 3-16,0-5 0,0 2 0,-9 7 15,9-7-15,-13 5 0,2 2 16,11-3-16,-18 3 0,18-2 16,-20-5-16,7 2 0,-3-4 15,3-11-15,-2 16 0,4-16 16,0 17-16,-7-17 0,1 14 15,1-3-15,3-11 0,-3 15 16,5-15-16,-6 13 0,-1-13 0,3 16 16,-3-16-16,-2 0 0,7 11 15,-5-11-15,3 0 0,15 11 16,-16-11-16,16 0 0,-13 0 16,13 0-16,0 0 0,-11 0 15,11 0-15,0 0 0,0 0 16,0 0-16,0 0 0,0 0 0,11 0 15,2 0-15,-13 0 0,16 0 16,-3 0-16,-4 0 0,4 0 16,9 0-16,-6 0 0,1 11 15,1-11-15,2 13 0,-5-13 16,-2 15-16,3-4 0,2 1 16,-3-1-16,0 0 0,1 0 0,-5 0 15,4 0-15,5 2 0,-7-13 16,1 22-16,1-7 0,-2-1 15,5-1-15,-3-2 0,1-11 16,-5 0-16,-11 11 0,0-11 16,13 0-16,-13 0 0,0 0 0,0 0 15,13 0-15,-13 0 0,0 0 16,0-20-16,9 9 0,-9-2 16,0-7-16,11 2 0,-11 1 15,0 6-15,0-5 0,0 3 16,-11-2-16,11 3 0,0 12 15,0 0-15,0 0 0,0 0 0,0 0 16</inkml:trace>
  <inkml:trace contextRef="#ctx0" brushRef="#br0" timeOffset="8107.8833">3437 16164 0,'0'0'0,"0"0"15,0 0-15,0 0 0,0 0 16,0 0-16,0 0 0,0 35 0,0-4 15,0-13-15,16-7 0,-16-11 16,13 13-16,-2-13 0,0 0 16,0 0-16,0 0 0,-11-11 15,18 11-15,-5 0 0,2-18 16,5 18-16,-6-17 0,3 1 16,3 5-16,-7-2 0,3-7 0,-3 2 15,0 1-15,-13-1 0,0 3 16,0 1-16,0 1 0,13 0 15,-13 13-15,0-18 0,-13 18 16,13-15-16,-13 15 0,2 0 16,0 0-16,11 0 0,-20 0 15,5 0-15,4 0 0,0 0 0,-3 11 16,-1-11-16,4 15 0,11-15 16,-18 18-16,18-7 0,-11 2 15,11 3-15,-11 1 0,11 3 16,0-2-16,0-1 0,0-1 15,0-3-15,11 3 0,-11-3 16,0 2-16,0 3 0,11-3 0,-11-4 16,18 0-16,2-11 0,-3 11 15,1-11-15,0 0 0,-1 11 16,5-11-16,-8 0 0,-3 11 16,0-11-16,2 0 0,-4 0 15,-9 0-15,0-11 0,15 11 16,-15 0-16,13-15 0,-13 15 0,20-13 15,-7 2-15,-4 0 0,-9 11 16,13-20-16,-13 20 0,16-13 16,-16 2-16,11 0 0,-11 0 15,0 11-15,0 0 0,0 0 0,0 0 16,0 0-16</inkml:trace>
  <inkml:trace contextRef="#ctx0" brushRef="#br0" timeOffset="8722.814">4072 15873 0,'0'0'0,"0"0"15,0 0-15,0 0 0,0 0 16,-39 0-16,6 0 0,15 0 0,7 0 16,11 11-16,-13-11 0,13 0 15,0 15-15,-16-15 0,16 0 16,-15 16-16,15-5 0,-13-11 16,13 22-16,0-22 0,0 22 15,0-22-15,-11 20 0,11-9 16,11 0-16,-11 0 0,0-11 0,13 17 15,-13-6-15,20-11 0,-7 14 16,2-14-16,3 11 0,-7-11 16,2 11-16,0-11 0,-1 11 15,5-11-15,1 15 0,4-15 16,-9 0-16,-2 13 0,5-13 16,-16 11-16,17-11 0,-17 20 15,16-20-15,-16 13 0,13-13 0,-13 16 16,0-16-16,0 15 0,0-15 15,0 18-15,0-18 0,-13 11 16,13 0-16,-16-11 0,16 13 16,-15-13-16,15 16 0,-18-16 15,5 11-15,0-11 0,13 13 0,-25-13 16,12 0-16,-7 0 0,7 11 16,-2-11-16,-3 0 0,3 0 15,-3 0-15,9 0 0,9 0 16,-13 0-16,13 0 0,0-13 15,13 2-15,-4 0 0,4 0 16,0 0-16,-13 11 0,14-18 16,-3 18-16,-11 0 0,0 0 0,0 0 15,0 0-15,0 0 0</inkml:trace>
  <inkml:trace contextRef="#ctx0" brushRef="#br0" timeOffset="9164.8937">4319 15897 0,'0'0'0,"0"0"16,0 0-16,0 0 0,0 0 15,0 0-15,0 0 0,0 0 16,0 0-16,0 0 0,-20 31 15,5 2-15,15-11 0,-15 2 16,15-2-16,0-4 0,11-3 16,-11 3-16,0-5 0,15 7 15,-15-2-15,0 2 0,13-7 0,-13-2 16,16-11-16,-5 15 0,2-15 16,-13 0-16,20 0 0,-20 14 15,0-14-15,13 0 0,-13 0 16,11 0-16,-11-16 0,16 16 15,-16-18-15,13 7 0,-13-2 0,0-2 16,0-3-16,0 0 0,11-4 16,-11 0-16,0 0 0,0 5 15,0-1-15,0-2 0,11 5 16,-11 15-16,15-13 0,-15 13 16,18 0-16,-3 0 0,-1 0 15,-3 0-15,0 0 0,-11 0 0,0 0 16,0 0-16,0 0 0,0 0 15</inkml:trace>
  <inkml:trace contextRef="#ctx0" brushRef="#br0" timeOffset="9658.8352">4597 15516 0,'0'0'0,"0"0"16,0 0-16,-26 28 0,4 1 16,22-7-16,0 0 0,0 0 15,0 0-15,11 0 0,-11 2 16,0 7-16,0 0 0,0 0 16,0 2-16,11-2 0,-11 0 15,0 4-15,0 5 0,0 4 16,0-7-16,13-1 0,-13-5 15,13-7-15,-13 2 0,0-4 0,0 0 16,0-2-16,0 0 0,13-20 16,-13 18-16,0-18 0,0 0 15,14 0-15,-14 0 0,11-16 16,0 3-16,2-2 0,-13-7 16,20-1-16,-9 4 0,0-6 15,-11 1-15,0 24 0,0 0 0,0 0 16,0 0-16,0 0 0</inkml:trace>
  <inkml:trace contextRef="#ctx0" brushRef="#br0" timeOffset="10067.6363">4815 15494 0,'0'0'0,"0"0"15,0 0-15,0 44 0,0-5 16,0-6-16,0-4 0,0 0 16,14-1-16,-14 5 0,0-2 15,0 2-15,0 3 0,0 1 16,0-2-16,11 1 0,-11 1 15,0 1-15,0 1 0,13-3 0,-13-5 16,11-3-16,0-4 0,-11 5 16,0-5-16,0-4 0,0 0 15,0 0-15,0-5 0,11 5 16,-11-20-16,0 13 0,0-13 16,0 0-16,11 0 0,-11 0 15,15 0-15,-15-15 0,22 2 0,-8-5 16,-3 0-16,-11-1 0,17 1 15,-17-4-15,0 22 0,0 0 16,0 0-16,0 0 0,0 0 16</inkml:trace>
  <inkml:trace contextRef="#ctx0" brushRef="#br0" timeOffset="10370.3797">4970 15771 0,'-18'0'0,"-4"0"15,7 0-15,1 0 0,-1 0 16,2 0-16,-7 0 0,7-11 0,-5 11 15,-2 0-15,0 0 0,-6 0 16,-3-11-16,5 11 0,4 0 16,2 0-16,18-11 0,0 11 15,-11-11-15,11 11 0,0 0 16,0 0-16,0 0 0,0 0 16,0 0-16</inkml:trace>
  <inkml:trace contextRef="#ctx0" brushRef="#br0" timeOffset="13037.3042">29122 16874 0,'-11'0'0,"11"0"0,0 0 15,0 0-15,0-13 0,0 2 16,0-9-16,0 6 0,0 3 16,24-8-16,-2-1 0,7-2 15,-3 2-15,-26 20 0,0 0 0,0 0 16,0 0-16,0 0 0</inkml:trace>
  <inkml:trace contextRef="#ctx0" brushRef="#br1" timeOffset="24355.7728">5117 13361 0,'0'0'0,"0"0"0,0 0 15,0 0-15,0 0 0,0 0 16,0 0-16,0 0 0,0 0 16,0 0-16,0 0 0,0 0 15,0 0-15,0 0 0,0 0 16,0 0-16,0 0 0,0 0 0,0 0 15,0 0-15,0 0 0,0 0 16,0 0-16,0 0 0,0 0 16,0 0-16,0 0 0,0 0 15,0 0-15,-79 0 0,13 0 16,15 0-16,7 0 0,13 0 0,5 0 16,2 0-16,-3 0 0,1 0 15,1-11-15,-8 11 0,-4 0 16,2 0-16,1 0 0,4 0 15,-3-13-15,-1 13 0,1-11 16,-6 11-16,-3 0 0,7 0 16,-5 0-16,2 0 0,3 0 0,-7 0 15,-2 0-15,2 0 0,0 0 16,3 0-16,6 11 0,-5-11 16,5 0-16,-2 11 0,-5-11 15,-4 0-15,0 0 0,0 0 16,4 11-16,5-11 0,-5 0 15,-4 0-15,9 0 0,-1 11 16,-1-11-16,-3 0 0,5 0 0,-2 14 16,-1-14-16,3 11 0,4-11 15,2 0-15,-4 0 0,4 0 16,-4 11-16,3-11 0,8 0 16,-1 0-16,6 0 0,1 0 15,1 0-15,-3 0 0,7 0 16,11 0-16,-22 0 0,11 0 0,11 0 15,-15 11-15,15-11 0,0 0 16,-13 0-16,13 0 0,-11 0 16,11 0-16,0 0 0,0 0 15,0 0-15,0 0 0,0 0 16,0 0-16,0 0 0,0 0 0,0 0 16,0 0-16,0 0 0,0 15 15,0-15-15,0 18 0,-11-18 16,11 17-16,0-17 0,0 18 15,0-18-15,0 15 0,0-4 16,0 0-16,0 3 0,0 1 16,0 3-16,0-3 0,0 3 15,0 4-15,0-5 0,0 6 0,0-4 16,0-1-16,0 6 0,-14 3 16,14-1-16,0 3 0,0 0 15,-9 4-15,9 0 0,0-5 16,0 5-16,0-4 0,0 0 15,0 4-15,0 0 0,-13 4 16,13 3-16,0 4 0,-11-9 0,11 5 16,0-2-16,0-5 0,-11 6 15,11-3-15,0 3 0,0-1 16,0 1-16,-13 1 0,13-2 16,0-3-16,-13-2 0,13-4 15,0 8-15,0-8 0,-9-1 16,9 6-16,0-1 0,0 0 15,0-5-15,0 5 0,-13-6 0,13-5 16,0-4-16,0-1 0,0-6 16,-11 5-16,11-3 0,0 2 15,0-4-15,0 0 0,-11-11 16,11 18-16,0-18 0,0 11 16,0-11-16,0 0 0,0 0 0,0 11 15,0-11-15,0 0 0,0 0 16,0 0-16,0 0 0,0 0 15,11 0-15,-11 0 0,11 0 16,-11 0-16,13 0 0,-13 0 16,20-11-16,-9 11 0,4 0 15,-2-11-15,5 11 0,4 0 0,0 0 16,-2 0-16,0 0 0,4-11 16,3 11-16,-10 0 0,3 0 15,0 0-15,2 0 0,7-11 16,4 11-16,-5 0 0,5 0 15,-6-11-15,-3 11 0,5 0 16,-1 0-16,6-11 0,3 11 16,-4 0-16,0 0 0,-4 0 0,4 0 15,-2 0-15,11 0 0,-3 0 16,3-11-16,-4 11 0,-5 0 16,0 0-16,-2 0 0,6 0 15,-4 0-15,3 0 0,1 0 0,5-11 16,-5 11-16,3 0 0,-7 0 15,0 0-15,-4-11 0,6 11 16,9 0-16,5 0 0,-7 0 16,-3-13-16,-6 13 0,1 0 15,-1 0-15,0-11 0,6 11 16,1 0-16,4-11 0,0 11 16,-4 0-16,-5 0 0,3 0 0,-3 0 15,0 0-15,3-11 0,-3 11 16,7 0-16,-2 0 0,-10-11 15,12 11-15,-6 0 0,3 0 16,-1 0-16,1 0 0,-5 0 16,1-12-16,5 12 0,-1 0 0,-1 0 15,-3 0-15,2 0 0,-3 0 16,1 0-16,0 0 0,-4 0 16,4 0-16,-2 0 0,7 0 15,0 0-15,-7-11 0,0 11 16,-5 0-16,6-11 0,-1 11 15,-3 0-15,1 0 0,-2 0 16,0 0-16,6 0 0,-4 0 16,0 0-16,2 0 0,-5 0 0,-1 11 15,-1-11-15,5 0 0,11 0 16,-9 0-16,-2 0 0,0 11 16,-7-11-16,3 16 0,-3-16 15,0 11-15,-2-11 0,0 11 16,7-11-16,2 11 0,-3-11 0,-3 11 15,1-11-15,-2 15 0,3-15 16,-3 11-16,-4-11 0,-2 0 16,4 14-16,-5-14 0,10 0 15,-10 11-15,-3-11 0,1 0 16,-2 0-16,3 0 0,-1 0 16,-4 0-16,0 0 0,0 0 0,-11 0 15,0 0-15,0 0 0,13-11 16,-13 11-16,11-14 0,-11-1 15,0 4-15,0-4 0,0 1 16,0-1-16,0 2 0,0-3 16,0 1-16,0-3 0,0 1 0,0-1 15,0-4-15,0-5 0,0-1 16,0-1-16,-11 7 0,11 0 16,0-4-16,0 3 0,0-1 15,0 2-15,0-4 0,0 6 16,0-11-16,0-2 0,0 4 15,0 1-15,0-5 0,-11 4 0,11 2 16,0-1-16,0-1 0,0 0 16,0-1-16,0-4 0,0 4 15,0 3-15,0-2 0,0 1 16,0-5-16,0 4 0,0-4 16,0 2-16,0 2 0,0-1 15,0-3-15,0 6 0,11-2 16,-11 3-16,0-3 0,0 1 0,0-1 15,0-2-15,0 7 0,0 2 16,0 0-16,0 4 0,0-4 16,0 2-16,0-2 0,0 5 15,0-6-15,0 6 0,0-1 16,0 3-16,0 2 0,0-3 16,0 5-16,0 0 0,0 0 15,0 0-15,-13 11 0,13-11 0,0 11 16,0 0-16,0-11 0,0 11 15,0 0-15,0-11 0,-15 11 16,15-11-16,-13 11 0,2 0 16,11 0-16,-16 0 0,16 0 0,-13 0 15,13 0-15,-22 0 0,9-11 16,-3 11-16,1 0 0,1 0 16,-1 0-16,2 0 0,-7 11 15,2-11-15,-4 0 0,0 0 16,0 0-16,9 0 0,-2 0 15,-3 0-15,-9 0 0,3 0 16,2 0-16,0 0 0,0 0 0,0 0 16,0 0-16,4 0 0,1 0 15,-1 0-15,-4 0 0,0 0 16,0 0-16,-5 0 0,10-11 16,-5 11-16,-7 0 0,0 0 15,1 0-15,6-11 0,0 11 16,4 0-16,-4 0 0,4 0 0,-4 0 15,5 0-15,-5 0 0,-7 0 16,2 0-16,10 0 0,-5-13 16,4 13-16,-4 0 0,-2-16 15,4 16-15,-2 0 0,-2-11 16,-3 11-16,3 0 0,2-15 16,0 15-16,4 0 0,-8-11 0,2 11 15,1 0-15,4-14 0,-1 14 16,-7 0-16,1 0 0,2 0 15,6-11-15,-4 11 0,0 0 16,-5-11-16,3 11 0,0 0 16,-3-15-16,5 15 0,-2 0 15,2 0-15,0-11 0,0 11 0,0 0 16,-5 0-16,3 0 0,-2-13 16,8 13-16,-11 0 0,1 0 15,6 0-15,4 0 0,-4 0 16,2-11-16,3 11 0,3 0 15,3 0-15,0 0 0,11-16 16,0 5-16,0 0 0,-11-4 0,11 15 16,11-20-16,0 9 0,-11 11 15,0 0-15,0 0 0,0 0 16,0 0-16</inkml:trace>
  <inkml:trace contextRef="#ctx0" brushRef="#br1" timeOffset="26867.3986">10444 13247 0,'-19'0'0,"-8"0"0,1 0 16,1 0-16,-1 0 0,2-13 0,2 13 15,0 0-15,-5-11 0,-2 11 16,5 0-16,-2 0 0,-5 0 16,-7 0-16,1 0 0,8 0 15,-4 0-15,5 0 0,3 0 16,-8 0-16,-6 11 0,5 0 0,1-11 16,-6 11-16,3-11 0,8 13 15,-3-13-15,-2 15 0,4-15 16,-4 18-16,-7-3 0,7-15 15,0 20-15,5-4 0,-5-1 16,-3-4-16,1 0 0,2 2 16,-5 3-16,10 1 0,-1-1 15,0 1-15,-4 1 0,5-7 16,-10 9-16,5-7 0,0 9 0,-2-4 16,2 2-16,4 2 0,0-5 15,1 1-15,-3 0 0,4 4 16,1-5-16,-1 3 0,3 2 15,2-4-15,0 0 0,0-1 16,-4 10-16,6-10 0,-2 10 0,-5-7 16,3 2-16,6-2 0,-1-3 15,1 1-15,5 4 0,-7 0 16,2 0-16,3-4 0,1 4 16,-1 0-16,4 0 0,-4 0 15,1-9-15,3 7 0,0-3 16,11 10-16,-15-7 0,15 2 0,0 0 15,-11-2-15,11-3 0,-11 1 16,11 0-16,0-3 0,0 3 16,0-1-16,0 3 0,0-2 15,0 4-15,15-9 0,-4 7 16,0-2-16,-11-1 0,22 3 16,-11-2-16,3-5 0,5 2 15,-19 1-15,20 1 0,-4-3 0,-1 1 16,3 3-16,-1-3 0,-1 1 15,-3-3-15,5 2 0,2-1 16,2-3-16,-3 4 0,8-4 16,2 4-16,-1-1 0,-6-3 15,5 0-15,-5 0 0,7 4 16,-7-2-16,-3-2 0,6 5 0,-1-5 16,9-11-16,0 18 0,-4-7 15,4 0-15,-5-11 0,1 15 16,4-15-16,0 11 0,3-11 15,-3 13-15,0-13 0,-5 11 16,5-11-16,3 11 0,1-11 0,3 11 16,0-11-16,-3 0 0,-2 11 15,-2-11-15,-4 11 0,6-11 16,9 0-16,-4 11 0,4-11 16,-9 11-16,-4-11 0,5 11 15,8-11-15,-9 0 0,5 11 0,4-11 16,-9 0-16,7 0 0,0 0 15,-5 0-15,-1 0 0,8 0 16,-5 0-16,10 0 0,-5 0 16,-9 0-16,9 0 0,-8 0 15,-3 0-15,13 0 0,-6 0 16,6 0-16,5 0 0,-9 0 16,-5 0-16,3 0 0,-5 0 15,9 0-15,0 0 0,-13-11 0,13 11 16,9-11-16,-7 11 0,5 0 15,-7 0-15,-4-11 0,-5 11 16,7 0-16,-7 0 0,9 0 16,-4-13-16,6 13 0,-6 0 15,2-11-15,-2 11 0,-9 0 16,11-11-16,-3 11 0,3-15 0,2 15 16,0-14-16,-6 14 0,-3-15 15,-2 15-15,11-13 0,-4 0 16,2 13-16,-5-18 0,3 18 15,-5-16-15,-2 16 0,5-19 16,-5 8-16,2 0 0,-2-5 16,-4 5-16,4-2 0,0 2 0,-4-9 15,-1 9-15,5 0 0,1 11 16,-6-20-16,1 5 0,-3-1 16,-1-1-16,1-1 0,-4 0 15,-4 3-15,-1-7 0,1 4 16,2-4-16,-9 5 0,2-1 0,2-2 15,-1-2-15,-3-2 0,0 2 16,-11 0-16,15 4 0,-15 0 16,11-8-16,-11-1 0,0 5 15,11 5-15,-11 4 0,0-14 16,0 1-16,0 1 0,0 8 16,0-5-16,0 0 0,0-5 15,-11 3-15,11 2 0,-15 2 0,2 7 16,-3-5-16,5-2 0,11-2 15,-15 5-15,15-1 0,-18 3 16,5-3-16,-3 0 0,1-4 16,2 0-16,-3 5 0,-1 1 15,-5 1-15,0 1 0,4-5 16,0 1-16,-4 0 0,9 7 0,-13-4 16,8 15-16,-4-18 0,-5 7 15,-1 0-15,-1 0 0,7 11 16,0-22-16,0 11 0,-2-2 15,-3 13-15,5-18 0,-2 18 16,-5-20-16,1 20 0,1-17 16,3 17-16,-3-11 0,3 11 0,2-16 15,-9 16-15,3-13 0,-1 13 16,0-11-16,1 11 0,-5-15 16,-5 4-16,9 0 0,-6 11 15,4-16-15,0 16 0,5-11 16,-3 11-16,-4 0 0,4-13 15,-10 2-15,6 11 0,-3-11 0,3 0 16,0 11-16,0-18 0,0 18 16,-2-11-16,-5 11 0,1-11 15,1 11-15,5-11 0,0 11 16,2-11-16,-6 11 0,1-13 16,-8 13-16,0-16 0,0 16 15,9-15-15,2 15 0,4-13 0,-4 13 16,-7-16-16,3 16 0,-3-11 15,0 11-15,5-11 0,2 11 16,-11-11-16,9 11 0,6-11 16,-4 11-16,0-11 0,6 0 15,16-2-15,0 0 0,11 13 0,0 0 16,0 0-16,0 0 0,0 0 16</inkml:trace>
  <inkml:trace contextRef="#ctx0" brushRef="#br1" timeOffset="30034.7194">14594 15635 0,'0'0'0,"0"0"0,0 0 16,0 0-16,-51 11 0,14 0 0,15-11 15,9 11-15,-3-11 0,16 0 16,-18 0-16,7 0 0,0 0 16,-2 0-16,-4 0 0,-3 0 15,6 11-15,-5-11 0,5 0 16,-1 0-16,2 11 0,-5-11 15,-2 0-15,3 11 0,-1-11 16,-4 11-16,0-11 0,-5 13 0,3-13 16,-2 16-16,-3-16 0,5 15 15,2-15-15,4 18 0,-8-18 16,4 22-16,0-22 0,-3 17 16,8-6-16,-10 0 0,3 0 15,-3 0-15,3 3 0,2-3 0,-4 0 16,1 4-16,-1 1 0,-5-3 15,7-2-15,-3 4 0,3-4 16,-5 7-16,5-3 0,-2-1 16,-7 1-16,8 3 0,-5-1 15,1 3-15,0 0 0,3 2 16,2 0-16,6-2 0,-2 0 0,2 6 16,5-8-16,2 2 0,-11 4 15,7-2-15,-3 7 0,7-3 16,0 3-16,0-5 0,-2-2 15,13 0-15,-16 0 0,16 7 16,-11-3-16,11 1 0,0-3 16,0 2-16,0 3 0,0-5 0,0-2 15,0 0-15,0 3 0,0-5 16,11 2-16,-11 0 0,0 0 16,18 0-16,-7 2 0,-11-2 15,18 0-15,-18 0 0,17-4 16,-6-3-16,5 1 0,-5-3 15,2-2-15,7 4 0,-7-1 16,2 1-16,3-4 0,0-11 0,2 15 16,-1-15-16,8 14 0,2-14 15,-1 17-15,1-1 0,0 1 16,-3-1-16,3-1 0,2-15 16,-7 18-16,-2-7 0,2-11 15,7 18-15,-5-7 0,5 0 16,-2-11-16,0 15 0,4-15 0,0 13 15,0-13-15,2 0 0,-2 0 16,2 0-16,5 11 0,2-11 16,-11 11-16,6-11 0,-1 16 15,1-5-15,1-11 0,1 13 16,-3-13-16,1 15 0,1-15 0,-1 11 16,7-11-16,0 0 0,-2 11 15,-2-11-15,-3 0 0,3 12 16,-5-12-16,7 11 0,4-11 15,1 0-15,-8 11 0,6-11 16,-6 0-16,1 0 0,-3 11 16,3-11-16,6 0 0,-4 11 0,-6-11 15,8-11-15,0 0 0,0 22 16,2-11-16,0 0 0,-4 17 16,5-1-16,-5-5 0,6-11 15,-4 0-15,-4 0 0,-5-11 16,9 11-16,-4 0 0,8 0 0,-8 0 15,0 15-15,-1-2 0,1-13 16,0 0-16,2 0 0,-7 0 16,9-13-16,-4 13 0,-5 0 15,5-15-15,2-10 0,-7 25 16,0 0-16,5 0 0,2 0 16,-7-15-16,5 0 0,-7 15 15,0 0-15,4-16 0,-8-6 0,6 22 16,-2-13-16,0 13 0,-2-29 15,-4 29-15,1 0 0,1-22 16,0 0-16,4 9 0,-7 13 16,3-20-16,-7 20 0,7 0 15,-7-33-15,0 9 0,2 24 16,-4-16-16,4-6 0,-6 0 0,2 2 16,-3 20-16,5-15 0,-6-5 15,-3 20-15,5-24 0,-1 2 16,-1 8-16,-5 3 0,0-2 15,0 0-15,0-2 0,-11 15 16,11-20-16,-11 9 0,0-5 16,0-6-16,0 0 0,0-11 0,0 7 15,11 8-15,-11 18 0,0-29 16,0 12-16,0-5 0,-11 0 16,11 11-16,-11-5 0,11 3 15,-11-5-15,11-4 0,-18-4 16,7 2-16,11 8 0,-18-2 15,7 3-15,-4-3 0,-3-4 16,3 7-16,2-1 0,-3 16 0,-1-15 16,-1 0-16,-2-5 0,3 7 15,-3-5-15,-7 2 0,-1 3 16,-10-2-16,-4-1 0,0 1 16,3 15-16,-3-29 0,4 12 15,5-1-15,9 7 0,6 0 16,-2-5-16,-2 3 0,-2 2 0,-9 0 15,0 0-15,-11 0 0,0 0 16,-3 11-16,8-18 0,-1 18 16,5-11-16,2 11 0,0-11 15,-5 0-15,-2 0 0,5 0 16,-9-6-16,4 6 0,1-5 0,-8-1 16,6 1-16,1-1 0,0-1 15,-6 2-15,-3 1 0,7 2 16,-2 2-16,-2 11 0,-2-18 15,3 5-15,1 13 0,2-11 16,1 0-16,1 11 0,5-13 16,-5 13-16,-4 0 0,-2-16 0,-5 16 15,2-13-15,-1 2 0,-1 11 16,5-15-16,-3-1 0,20 3 16,12-5-16,1 1 0,16 1 15,0 16-15,0 0 0,0 0 16,0 0-16,0 0 0</inkml:trace>
  <inkml:trace contextRef="#ctx0" brushRef="#br1" timeOffset="32075.3814">12263 16400 0,'0'0'0,"0"0"0,0 0 0,0 0 15,0 0-15,0 0 0,0 0 16,-44 0-16,7 13 0,2-13 16,13 13-16,6-13 0,16 0 0,0 0 15,0 0-15,-11 0 0,0 0 16,0 0-16,-2 0 0,-3 0 15,-1 0-15,-8 0 0,6 13 16,-6-13-16,-1 0 0,4 16 16,-2-16-16,-3 0 0,-2 11 0,5-11 15,-7 0-15,7 0 0,-5 0 16,-1 0-16,-1 13 0,-2-13 16,0 0-16,-1 0 0,1 11 15,3-11-15,-6 0 0,5 16 16,-6-16-16,-3 0 0,1 13 15,-6-13-15,10 11 0,-2-11 16,4 0-16,-3 15 0,-8-15 0,-11 11 16,2-11-16,2 0 0,3 0 15,8 11-15,-4-11 0,7 0 16,-5 0-16,2 0 0,-6 14 16,-3-14-16,3 11 0,0-11 15,4 11-15,0-11 0,-2 11 0,-5-11 16,7 15-16,-2-15 0,-6 13 15,1-13-15,3 11 0,-3-11 16,7 11-16,-2-11 0,0 16 16,-6-16-16,-1 15 0,0-15 15,5 13-15,6-13 0,0 11 16,-8-11-16,-1 11 0,14-11 16,0 0-16,2 14 0,-14-3 0,3-11 15,5 15-15,-5-15 0,6 16 16,5-5-16,2-11 0,-6 13 15,1 2-15,-3-4 0,1 7 16,-1 0-16,10-3 0,0-2 16,3-2-16,-3 3 0,3-1 0,1-2 15,-1 4-15,2 3 0,-3-3 16,-1 3-16,1 2 0,9 0 16,1-3-16,1 1 0,3-3 15,-2 3-15,4 0 0,-3 1 16,3 6-16,-4-8 0,4-1 15,-2 10-15,13-8 0,-16-1 16,16 6-16,-11-1 0,11-5 0,0-1 16,0 6-16,0-5 0,0 1 15,0-3-15,0 3 0,14 0 16,-14 2-16,19-3 0,-8 1 16,0 2-16,3-7 0,1 2 15,-2-4-15,3 7 0,1 0 16,3-3-16,2 7 0,-2-11 0,7 5 15,-5-3-15,0 2 0,6-2 16,1-2-16,-7-11 0,2 16 16,3-16-16,1 11 0,1 0 15,9 0-15,-3 2 0,2-2 16,-1 0-16,1 9 0,-6-7 16,6-13-16,-1 0 0,-5 0 0,4 0 15,5 11-15,6-11 0,9 11 16,-9-11-16,-4 11 0,-7-11 15,1 18-15,6-18 0,4 15 16,-2-3-16,2-12 0,-6 0 16,9 0-16,-3 0 0,-2 0 0,2 0 15,-2 0-15,-4 11 0,15-11 16,-4 0-16,-3 0 0,3 15 16,-11-15-16,4 0 0,7 0 15,-5 0-15,0 0 0,3 0 16,-10 0-16,16 0 0,-8 0 15,3 0-15,-3 0 0,-3 0 16,0 0-16,-7 0 0,1 0 0,6 0 16,2 11-16,7-11 0,-6 0 15,-3-11-15,-9 11 0,7-18 16,0 18-16,2 0 0,0-13 16,0 13-16,-2-13 0,0-3 15,-7 16-15,5-17 0,-3 17 16,-1-18-16,-3 7 0,0 11 15,2-22-15,2 7 0,-1 4 0,1-7 16,-2 3-16,1 1 0,1-1 16,-8-1-16,0 3 0,4 2 15,-5 11-15,5-22 0,-6 22 16,1-22-16,1 7 0,-2-10 16,-3 1-16,-2-2 0,-2-3 15,0 7-15,-3 0 0,5 7 0,-2-5 16,-2-2-16,-3-5 0,3 7 15,-1 20-15,-1-24 0,-16 0 16,24-7-16,-13 7 0,0 2 16,0 4-16,0-4 0,-11-7 15,16-4-15,-16 7 0,0 8 0,13 3 16,-13-7-16,0-3 0,0 3 16,-11 7-16,11 2 0,0-9 15,-13-7-15,13 3 0,-20 6 16,9-2-16,11-3 0,-20-3 15,9-1-15,-4 7 0,-3 4 16,2 3-16,-1-7 0,-1 0 0,-2 0 16,3 4-16,-1-4 0,0 7 15,1-3-15,-5 3 0,-7-3 16,7-4-16,-4 4 0,-3 1 16,-4-3-16,4 7 0,-6 2 15,2-1-15,-7-3 0,-8-3 16,1-4-16,-8 0 0,4-2 15,18-9-15,11 0 0,9 0 0,13 33 16,0 0-16,0 0 0,0 0 16,0 0-16</inkml:trace>
  <inkml:trace contextRef="#ctx0" brushRef="#br1" timeOffset="34867.446">6650 16759 0,'0'0'15,"0"0"-15,0 0 0,0 0 16,0 0-16,0 0 0,0 0 0,0 0 15,0 0-15,0 0 0,-53 0 16,15 13-16,16-13 0,22 0 16,-13 0-16,13 0 0,0 0 15,0 0-15,-15 0 0,15 0 16,-11 0-16,0 0 0,0 0 16,-3 0-16,-1 0 0,15 0 15,-18 0-15,1 0 0,1 0 0,1 0 16,-3 0-16,5 0 0,-7 0 15,-4 0-15,-5 0 0,1 0 16,-3 0-16,2 11 0,5-11 16,2 0-16,-7 0 0,3 0 15,-5 0-15,-11 0 0,7 0 0,2 0 16,-3 0-16,3 0 0,-7 0 16,-4 0-16,5 0 0,-1 0 15,-11 0-15,7 0 0,-4 0 16,4 0-16,-3-15 0,-3 15 15,3 0-15,-1 0 0,-3 0 16,5 0-16,-3 0 0,-1 0 0,-6 0 16,-1 0-16,-5 0 0,7 0 15,2 0-15,-2 0 0,-2 0 16,-3 0-16,14 0 0,-5 0 16,-6 11-16,-5-11 0,3 0 15,8 0-15,0 0 0,-10 0 16,-1 0-16,5 15 0,-3-15 15,-2 0-15,12 0 0,-1 0 0,-7 0 16,-8 11-16,9-11 0,2 0 16,4 0-16,3 0 0,-5 11 15,9-11-15,-7 0 0,-2 0 16,2 0-16,14 0 0,-3 14 16,0-14-16,3 0 0,2 0 15,-5 0-15,-2 0 0,7 0 0,6-11 16,3 11-16,-3 0 0,7 0 15,-7 0-15,1 0 0,10 0 16,3-11-16,-1 11 0,3 0 16,-2 0-16,3 0 0,12 0 15,-24 0-15,24 0 0,0 0 0,-11 0 16,11 0-16,0 0 0,0 0 16,0 0-16,0 0 0,0 0 15,0 0-15,0 0 0,0 0 16,0 0-16,0 0 0,0 0 15,0 0-15,0 0 0,0 15 16,11-15-16,-11 11 0,16 0 16,-16 0-16,13 2 0,-13 3 0,0-5 15,15 6-15,-15 1 0,14 4 16,-14 0-16,0 5 0,13-5 16,-13 0-16,0 6 0,0 1 15,0-2-15,15 1 0,-15-1 16,0 1-16,0 1 0,13-3 0,-13 8 15,0-4-15,0 3 0,9 1 16,-9-6-16,11 3 0,-11-4 16,0 3-16,0 3 0,0 3 15,0-8-15,0 3 0,0-11 16,0 7-16,0-5 0,0 0 16,0 0-16,0-5 0,0 5 15,0 0-15,11 5 0,-11-14 0,0 9 16,0 0-16,0-4 0,0 0 15,0-3-15,0-4 0,0 0 16,0-11-16,11 11 0,-11-11 16,0 11-16,0-11 0,11 0 15,-11 0-15,0 11 0,18-11 16,-5 0-16,-13 0 0,16 0 0,-16 0 16,15 0-16,-15 0 0,27 0 15,-12 0-15,0 0 0,3 0 16,-7 0-16,0 0 0,5 0 15,-3 0-15,9 0 0,-2 0 16,4 0-16,-2 0 0,2 0 16,7-11-16,-4 11 0,3 0 0,-5 0 15,8 0-15,2-11 0,0 11 16,-4 0-16,11 0 0,-7 0 16,5 0-16,6 0 0,-4-11 15,5 11-15,1 0 0,-8 0 16,6 0-16,0 0 0,-2 0 15,5-11-15,-7 11 0,9 0 0,-3 0 16,-4 0-16,2 0 0,-1 0 16,5 0-16,-3 0 0,-3 0 15,6 0-15,1 0 0,4 0 16,-4 0-16,0 0 0,4 0 0,-5 0 16,-3 0-16,3 0 0,6 0 15,-12 0-15,6 0 0,-8 0 16,9 11-16,4-11 0,-4 0 15,0 0-15,-3 0 0,-2 0 16,3 0-16,-3 0 0,0 0 16,-1 0-16,5 13 0,-1-13 15,-3 0-15,0 0 0,-8 0 16,6 0-16,-4-11 0,-1 11 0,5 0 16,-4-13-16,-5 13 0,3 0 15,2 0-15,-7 0 0,-9 0 16,5 0-16,-7 0 0,0 0 15,0 0-15,6 0 0,5-13 16,5 13-16,-14-11 0,-2 11 16,-4-11-16,0 11 0,-3 0 0,-2-14 15,0 14-15,-13-15 0,22 15 16,-22-15-16,18 15 0,-18-14 16,18 14-16,-7-15 0,0 15 15,0-15-15,-11 15 0,11-18 16,-11 18-16,0-11 0,0 0 0,0-2 15,11-3-15,-11 3 0,0-2 16,0 3-16,0 1 0,0 0 16,0-4-16,0-5 0,0-6 15,0-1-15,0 5 0,0-2 16,0-14-16,0 3 0,0 2 16,0-7-16,0 3 0,0 8 15,-11 3-15,11-9 0,0-3 0,0 3 16,0-14-16,-16 14 0,16 2 15,0-5-15,-11 3 0,11-2 16,0-7-16,0 2 0,0 2 16,0 0-16,20 5 0,-2 0 15,6-3-15,-4 7 0,-20 31 0,0 0 16,0 0-16,0 0 0,0 0 16</inkml:trace>
  <inkml:trace contextRef="#ctx0" brushRef="#br2" timeOffset="76855.8244">3014 13584 0,'0'0'0,"0"0"15,0 0-15,0 0 0,0 0 0,0 0 16,0 0-16,0 0 0,0 0 16,0 0-16,0 0 0,0 0 15,0 0-15,0 0 0,0 0 16,0 0-16,0 0 0,0 0 16,0 0-16,0 0 0,0 0 15,0 0-15,0 0 0,0 0 16,0 0-16,0 0 0,-9 46 0,9-4 15,0-13-15,0-11 0,0-3 16,0-4-16,0-11 0,0 20 16,0-5-16,0 1 0,0 1 15,0 3-15,0-4 0,0-1 0,9 1 16,-9-3-16,0 2 0,11-4 16,-11 0-16,0-11 0,0 18 15,0-18-15,0 11 0,0-11 16,0 0-16,0 0 0,0 0 15,0 0-15,0 0 0,13-11 16,-13 0-16,14-2 0,-14 2 16,0-5-16,0 5 0,0-4 0,0 15 15,0 0-15,0 0 0,0 0 16,0 0-16</inkml:trace>
  <inkml:trace contextRef="#ctx0" brushRef="#br2" timeOffset="77618.2098">3047 13589 0,'0'0'0,"0"0"0,0 0 16,0 0-16,0 0 0,0 0 15,0 0-15,0 0 0,0 0 16,0 0-16,0 0 0,0 0 16,0 0-16,0 0 0,0 0 15,0 0-15,0 0 0,0 0 16,0 0-16,0 0 0,24 22 15,3-11-15,-7-11 0,-7 0 16,-2 13-16,0-13 0,2 0 0,-13 0 16,16 0-16,-16 0 0,15 11 15,-4-11-15,-11 15 0,18-15 16,-18 14-16,20-14 0,-12 11 16,3-11-16,0 15 0,0-15 15,-11 15-15,22-4 0,-10-11 16,-12 18-16,0-18 0,17 18 0,-17-18 15,0 15-15,0-15 0,0 18 16,-9-18-16,9 17 0,-13-17 16,13 18-16,-20-5 0,11-13 15,9 18-15,-26-5 0,15-2 16,-2 0-16,2-11 0,-5 20 0,5-20 16,0 0-16,0 18 0,-4-18 15,4 0-15,11 11 0,-25-11 16,17 0-16,-6 0 0,1 0 15,2 0-15,11 0 0,0-11 16,-11 11-16,11-18 0,0 18 16,0-15-16,0 15 0,0-16 15,11 1-15,-11 15 0,0 0 0,0 0 16,0 0-16,0 0 0,0 0 16</inkml:trace>
  <inkml:trace contextRef="#ctx0" brushRef="#br2" timeOffset="78969.1828">3649 13752 0,'0'0'15,"0"0"-15,0 0 0,0 0 16,0 0-16,0 0 0,0 0 16,0 0-16,0 0 0,0 0 0,0 0 15,0 0-15,0 0 0,0 0 16,0 0-16,-40 0 0,12 0 15,6 0-15,6 0 0,16 0 16,0 0-16,-13 0 0,13 0 16,-15 0-16,15 11 0,-14-11 0,14 11 15,0-11-15,-15 11 0,4-11 16,11 13-16,-13 0 0,13-2 16,0-11-16,-11 18 0,11-18 15,0 18-15,0-7 0,0-11 16,0 15-16,0-15 0,0 13 15,11-13-15,-11 16 0,0-16 0,13 13 16,-13-13-16,11 0 0,2 0 16,-13 0-16,13 0 0,-2 0 15,-11 0-15,25-13 0,-14 13 16,0-16-16,0 5 0,-11 0 16,13-2-16,-13 2 0,11 0 15,-11 11-15,0-20 0,0 20 16,11-18-16,-11 18 0,0-11 15,0 11-15,0-11 0,0 11 0,0 0 16,0 0-16,0 0 0,0 0 16,0 0-16,0 0 0,0 0 15,0 0-15,0 11 0,0-11 16,0 18-16,0-18 0,0 20 16,15-20-16,-4 18 0,0-7 0,-11 0 15,16 4-15,-16-2 0,11 3 16,-11-5-16,13-11 0,-13 17 15,0-17-15,18 0 0,-18 0 16,0 0-16,0 0 0,11 0 16,-11 0-16,0 0 0,0-17 15,11 6-15,-11-5 0,0 3 0,0-2 16,0-1-16,0 5 0,0-2 16,0 2-16,0 0 0,0 11 15,0-16-15,0 16 0,0-11 16,0 11-16,0 0 0,0 0 15,0 0-15,11 0 0,-11 0 0,11 0 16,-11 0-16,13 16 0,0-16 16,-13 22-16,9-9 0,-9 3 15,11-1-15,-11 3 0,16-1 16,-16-1-16,15-3 0,-15 2 16,13-4-16,-13-11 0,0 16 15,16-16-15,-16 0 0,11 0 16,-11 0-16,0 0 0,0 0 0,11-11 15,-11 0-15,0 0 0,0-5 16,0 3-16,0-2 0,0-1 16,0-1-16,0 1 0,0 3 15,0-3-15,0 5 0,0 11 16,0-13-16,0 13 0,0-11 16,11 11-16,-11 0 0,0 0 0,11 0 15,-11 0-15,0 0 0,13 0 16,-13 22-16,18-22 0,-18 18 15,15-7-15,-15 0 0,11 4 16,-11-4-16,11 3 0,-11-14 16,11 15-16,-11-15 0,11 0 15,-11 0-15,0 0 0,0 0 0,0 0 16,0 0-16,0-20 0,11 9 16,-11-2-16,0 2 0,0-7 15,11 3-15,-11-1 0,0 3 16,0 2-16,0 0 0,0 11 15,13-11-15,-13 11 0,0 0 0,12 0 16,-12 0-16,11 0 0,-11 0 16,15 16-16,-15-3 0,11 2 15,-11 3-15,11-5 0,-11 7 16,0-2-16,18-3 0,-18-2 16,11-2-16,-11 0 0,11 0 15,-11-11-15,0 11 0,0-11 0,11 0 16,-11 0-16,0 0 0,13-17 15,-13 6-15,20 0 0,-20-5 16,17 3-16,-3-2 0,-3 1 16,-11 14-16,0 0 0,0 0 15,0 0-15,0 0 0</inkml:trace>
  <inkml:trace contextRef="#ctx0" brushRef="#br2" timeOffset="79522.4571">4368 13745 0,'0'0'0,"0"0"0,0 0 0,0 0 16,0 0-16,0 0 0,0 0 16,0 0-16,0 0 0,0 0 15,0 0-15,0 0 0,-35 0 16,6 0-16,9 0 0,7 0 15,13 18-15,-16-7 0,16 4 0,0-2 16,0-2-16,-13 0 0,13 1 16,0-1-16,0 4 0,0-15 15,11 18-15,-11-18 0,13 15 16,-13-15-16,16 11 0,-16-11 16,13 0-16,-13 0 0,16 0 15,-5 0-15,-11 0 0,13-11 16,-13-2-16,15 13 0,-15-16 0,0 5 15,11-4-15,-11 4 0,0 0 16,0 0-16,0 0 0,0 11 16,0-13-16,0 13 0,0-14 15,0 14-15,0 0 0,0 0 16,0 0-16,0 0 0,0 0 16,0 0-16,0 16 0,11-16 15,-11 17-15,11-6 0,-11-11 0,18 20 16,-18-20-16,11 22 0,-11-22 15,15 0-15,-15 14 0,14-14 16,-14 0-16,17 0 0,-17 0 16,11 0-16,-11-11 0,11 11 15,0-18-15,5 2 0,-5 16 0,-11-17 16,17 6-16,-17 11 0,18-16 16,-7 16-16,-11 0 0,0 0 15,0 0-15,0 0 0,0 0 16</inkml:trace>
  <inkml:trace contextRef="#ctx0" brushRef="#br2" timeOffset="80400.5146">4681 13738 0,'0'0'0,"0"0"0,0 0 15,0 0-15,0 0 0,0 0 16,0 0-16,0 0 0,0 0 16,0 0-16,0 0 0,-22-28 15,9 1-15,2 12 0,0 15 16,11-11-16,-11 11 0,11 0 0,-16 11 15,16-11-15,-13 18 0,13-7 16,0 4-16,-11-4 0,11 4 16,0-3-16,0 1 0,0 4 15,11 3-15,-11-7 0,11 3 16,-11-3-16,13-2 0,-2-11 16,-11 16-16,18-16 0,-18 11 0,15-11 15,-15 0-15,16 0 0,-16 0 16,0-18-16,17 3 0,-17-3 15,0 2-15,0-1 0,0-5 16,-11 0-16,11 4 0,0 3 16,-20 1-16,20-1 0,-13 4 15,13 0-15,-11-5 0,11 5 0,-13 11 16,13-13-16,0 13 0,0 0 16,0 0-16,0 18 0,0-3 15,0-1-15,0 1 0,13 3 16,-13 4-16,18-2 0,-7 2 15,0-3-15,-11 12 0,26 2 0,-12 0 16,12-8-16,-8 1 0,-1-2 16,-1 3-16,1-3 0,-3 3 15,1 6-15,-15-9 0,15 2 16,-15 1-16,14-7 0,-14 2 16,11 0-16,-11-11 0,0 0 15,0-11-15,0 17 0,0-17 16,0 11-16,0-11 0,-13 0 15,1 0-15,12 0 0,-22 0 0,11 0 16,0-15-16,-6 15 0,1-24 16,3 13-16,-2-5 0,1-1 15,3-1-15,-4 3 0,0 1 16,4-5-16,-3 1 0,14 0 16,-15 1-16,15 1 0,-18 3 15,18-2-15,0-1 0,0 3 0,0 2 16,0 0-16,0 11 0,0-16 15,11 16-15,0-11 0,0 11 16,3-11-16,-1 11 0,4 0 16,1 0-16,-3 0 0,3-11 15,4 11-15,-4 0 0,-1 0 16,1-11-16,4 11 0,-2 0 0,-5 0 16,5-13-16,-2 13 0,-3 0 15,-1-11-15,-3 11 0,0 0 16,-11-15-16,0 15 0,11-16 15,-11 16-15,0 0 0,0-17 16,0 17-16,0-14 0,-18 14 0,18 0 16,-18-11-16,18 11 0,-17 0 15,17 0-15,-14 0 0,14 0 16,0 0-16,0 0 0,0 13 16,11-13-16,-11 12 0,0-12 15,0 0-15,0 0 0,0 0 16,0 0-16</inkml:trace>
  <inkml:trace contextRef="#ctx0" brushRef="#br2" timeOffset="81252.06">4921 13847 0,'0'0'0,"0"0"0,0 0 16,0 0-16,0 0 0,0 0 15,0 0-15,0 0 0,0 0 16,0 0-16,0 0 0,0 0 0,0 0 16,0 0-16,0 0 0,0 0 15,0 0-15,0 0 0,0 0 16,0 0-16,0 0 0,31-11 15,0 11-15,-9-14 0,-9 14 16,3-15-16,-5 15 0,0-16 16,-11 5-16,13 11 0,-13-17 15,11 17-15,-11-16 0,0 16 16,0-13-16,0 13 0,0-11 0,0 11 16,-18-11-16,7 11 0,0 0 15,11 0-15,-17 0 0,1 0 16,5 0-16,0 0 0,0 0 15,0 0-15,11 15 0,-17-15 16,5 14-16,1-3 0,11 0 16,0 4-16,0 1 0,-13 1 0,13 1 15,0-3-15,0 3 0,0-7 16,11 0-16,-11-11 0,18 13 16,-7-2-16,4-11 0,-15 16 15,20-16-15,-7 11 0,1-11 16,-1 0-16,7 0 0,-5 11 0,-2-11 15,3 0-15,-5 0 0,2 0 16,-13 0-16,16 0 0,-5 0 16,-11 0-16,13-11 0,-13 11 15,15 0-15,-15-14 0,13 14 16,-13 0-16,0 0 0,0 0 16,0 0-16,0 0 0</inkml:trace>
  <inkml:trace contextRef="#ctx0" brushRef="#br2" timeOffset="81685.7504">5655 13494 0,'0'0'0,"-11"-11"0,11 11 0,-11 0 15,11 0-15,-11 0 0,11 0 16,0 0-16,0 0 0,0 11 16,0 0-16,0 2 0,0 7 15,0 2-15,11 2 0,-11 9 16,0-4-16,0 8 0,14 1 0,-14-3 15,0 3-15,0 1 0,0-3 16,0 1-16,0-4 0,0-9 16,0-2-16,11-2 0,-11-6 15,0 1-15,0-4 0,0-11 16,0 0-16,11 0 0,-11 0 16,17 0-16,-6-15 0,-11-1 0,18 5 15,-18-2-15,20 2 0,-9 0 16,-11-5-16,18 5 0,-18 11 15,0 0-15,0 0 0,0 0 16,0 0-16</inkml:trace>
  <inkml:trace contextRef="#ctx0" brushRef="#br2" timeOffset="82119.4121">5918 13816 0,'0'0'0,"0"0"16,0 0-16,0 0 0,0 0 15,0 0-15,0 0 0,0 0 16,0 0-16,0 0 0,0 0 15,0 0-15,0 0 0,0 0 16,0 0-16,0 0 0,0 0 0,0 0 16,0 0-16,0 0 0,0 0 15,0 0-15,0 0 0,0 0 16,-31 24-16,5 0 0,8 3 16,7-5-16,11-5 0,0-1 15,0-16-15,15 17 0,-4-17 16,0 16-16,-11-16 0,18 11 0,-7-11 15,2 15-15,3-15 0,-1 0 16,-2 0-16,7 0 0,-7 0 16,3 0-16,-3 0 0,2-15 15,-1 4-15,-3 11 0,0-18 16,-11 3-16,11-1 0,-11 3 16,0-2-16,0 1 0,0 3 0,-11 0 15,0 11-15,11-15 0,-13 4 16,-3 11-16,1-16 0,15 16 15,-25-13-15,12 13 0,-2-11 16,15 11-16,-16 0 0,5-11 16,0 11-16,-2 0 0,-2-15 15,-1 15-15,3 0 0,13 0 16,0 0-16,0 0 0,0 0 0,0 0 16</inkml:trace>
  <inkml:trace contextRef="#ctx0" brushRef="#br2" timeOffset="82350.1689">5836 13628 0,'0'0'0,"0"0"0,0 0 0,0 0 16,0 0-16,0 0 0,-39 0 15,6 0-15,4-13 0,2 13 16,-1 0-16,1 0 0,3 0 15,-5 0-15,-4 0 0,5 0 0,-5 0 16,10 0-16,1 0 0,0 0 16,-2 0-16,24 0 0,0 0 15,0 0-15,0 0 0,0 0 16</inkml:trace>
  <inkml:trace contextRef="#ctx0" brushRef="#br2" timeOffset="83040.5555">3126 14204 0,'0'17'0,"0"-1"0,0-1 16,-8 3-16,8 0 0,0-1 16,0 1-16,0 4 0,0 11 15,0 4-15,0 3 0,0 4 16,0-9-16,0-6 0,8 4 15,4-4-15,-12 6 0,11-6 16,-11 4-16,0-9 0,11-2 16,-11-4-16,11-3 0,-11-2 0,11 3 15,-11-16-15,0 11 0,13-11 16,-13 0-16,0-18 0,11 7 16,-11 0-16,11-4 0,-11 15 15,0-24-15,0 6 0,0 18 16,0 0-16,0 0 0,0 0 0,0 0 15</inkml:trace>
  <inkml:trace contextRef="#ctx0" brushRef="#br2" timeOffset="83445.7419">3206 14554 0,'0'0'0,"0"0"15,0 0-15,0 0 0,0 0 16,0 0-16,0 0 0,0 0 15,0 0-15,0 0 0,0 0 16,0 0-16,0 0 0,0 0 16,0 0-16,0 0 0,35 11 15,-4-11-15,-2 0 0,-7 14 16,-5-14-16,5 15 0,-8-15 0,5 15 16,-1-15-16,-7 20 0,0-4 15,-11 1-15,11-1 0,-11-3 16,0 7-16,0-7 0,0 5 15,0-3-15,-15 3 0,4-3 16,0-4-16,11-11 0,-20 18 16,4-7-16,1 0 0,-3 4 15,1-15-15,-1 14 0,0-14 0,-1 11 16,1-11-16,3 0 0,-1 0 16,16 0-16,-24-11 0,24 11 15,-16-14-15,16 3 0,-11 0 16,11-4-16,0-1 0,0 3 15,11-2-15,0-3 0,-11 18 0,0 0 16,0 0-16,0 0 0,0 0 16</inkml:trace>
  <inkml:trace contextRef="#ctx0" brushRef="#br2" timeOffset="83767.1688">3508 14323 0,'0'15'0,"0"-4"0,0 11 0,11-4 15,-11 8-15,11-1 0,-11 6 16,0-3-16,11 5 0,-11 0 15,13 0-15,-13-4 0,11 0 16,-11-3-16,11-2 0,-11 5 16,0-2-16,0-10 0,11-1 15,-11-16-15,16 13 0,-16-13 0,11 0 16,-11-11-16,20-2 0,-20 2 16,0 11-16,0 0 0,0 0 15,0 0-15,0 0 0</inkml:trace>
  <inkml:trace contextRef="#ctx0" brushRef="#br2" timeOffset="84244.5599">3856 14585 0,'0'0'15,"0"0"-15,0 0 0,0 0 16,0 0-16,0 0 0,0 0 16,0 0-16,0 0 0,-39 0 15,10 0-15,2 16 0,12-1 0,4-4 16,11 11-16,0-4 0,-13 4 16,13-5-16,0 5 0,0-6 15,11-3-15,-11-2 0,11 0 16,-11-11-16,13 11 0,-2-11 15,-11 0-15,22 0 0,-6 0 16,-1 0-16,5 0 0,-5-13 16,3 0-16,-3 2 0,-4 11 0,-11-20 15,18 9-15,-18-5 0,15 1 16,-15 2-16,0 13 0,0-18 16,-13 18-16,13-15 0,0 15 15,-17-16-15,6 16 0,0 0 16,0 0-16,0 0 0,11 0 15,-16 0-15,16 0 0,-11 0 16,11 0-16,0 0 0,0 0 0,0 0 16,0 0-16,13 0 0,-2 0 15,7 0-15,-3 0 0,-15 0 16,0 0-16,0 0 0,0 0 16,0 0-16</inkml:trace>
  <inkml:trace contextRef="#ctx0" brushRef="#br2" timeOffset="85223.4595">4143 14554 0,'0'0'0,"0"0"0,0 0 16,0 0-16,0 0 0,-35 0 0,6 0 16,5 0-16,11 11 0,-3-11 15,16 0-15,-18 14 0,18-14 16,0 19-16,-11-8 0,11 3 15,0-3-15,0 4 0,18-2 16,-7-2-16,0-11 0,5 16 16,-1-16-16,-2 0 0,9 11 0,-9-11 15,7 0-15,-6 0 0,-14 0 16,15 0-16,-15 0 0,13 0 16,-2 0-16,-11-11 0,16 11 15,-16-11-15,0 11 0,0-18 16,0 18-16,0-15 0,-16 15 15,16-16-15,-17 16 0,3 0 0,-5-13 16,5 13-16,-1 0 0,-3 0 16,3 0-16,15 0 0,-13 0 15,13 0-15,-11 0 0,11 0 16,0 0-16,0 11 0,11-11 16,0 11-16,2-11 0,2 11 15,3-11-15,0 0 0,1 11 0,-5-11 16,3 0-16,3 0 0,-2 0 15,4 11-15,0-11 0,-5 0 16,6 0-16,-6-11 0,-1 11 16,-3-11-16,-13 11 0,20-15 15,-9 15-15,-11-16 0,17 16 16,-17-13-16,11 13 0,-11 0 16,11-11-16,-11 11 0,0 0 0,0 0 15,0-11-15,-11 11 0,11-13 16,0 2-16,0-5 0,0 16 15,-11-15-15,11 15 0,-15-11 16,4 11-16,-2 0 0,13 0 16,-22 0-16,11 0 0,0 11 15,-5-11-15,16 17 0,-18-1 0,18 2 16,-15-1-16,15 3 0,0-7 16,0 7-16,0-7 0,0 3 15,0-3-15,11 2 0,-11 1 16,18-3-16,2-2 0,-9-11 15,0 16-15,2-16 0,-2 0 0,0 0 16,-11 0-16,17-16 0,-5 16 16,7-22-16,-8 4 0,3-4 15,1-2-15,-15-7 0,13-2 16,-13 5-16,0-8 0,0 8 16,0-5-16,-11-1 0,11 1 15,-17 0-15,17 5 0,-16-1 16,16-2-16,-13 9 0,2 9 0,0-3 15,11 16-15,-18-11 0,18 11 16,0 0-16,0 0 0,0 0 16,0 20-16,0-9 0,0 7 15,0 0-15,0 4 0,0 6 16,16-1-16,-3 6 0,2 0 0,-1-2 16,1 0-16,-4 2 0,2 0 15,3-2-15,1 2 0,-1-2 16,-16-3-16,17-4 0,-6-2 15,-11-4-15,11-2 0,-11-5 16,18-11-16,-7 0 0,0-16 16,7 3-16,-18 13 0,0 0 15,0 0-15,0 0 0,0 0 0</inkml:trace>
  <inkml:trace contextRef="#ctx0" brushRef="#br2" timeOffset="86134.134">4884 14556 0,'0'0'0,"0"0"0,0 0 15,0 0-15,0 0 0,0 0 16,0 0-16,0 0 0,0 0 0,0 0 16,0 40-16,0-7 0,0-2 15,11-11-15,0 0 0,0-9 16,2 0-16,3 0 0,-3 2 15,-2-13-15,0 16 0,-11-16 16,15 0-16,-15 0 0,13 0 16,-13-11-16,0 11 0,11 0 15,-11-18-15,11 2 0,-11-6 0,0 5 16,14 1-16,-14-1 0,0 1 16,0-1-16,11-1 0,-11 3 15,0 1-15,0-1 0,0 4 16,0 0-16,0 11 0,0-13 15,0 13-15,0 0 0,0-11 16,0 11-16,0 0 0,0 0 0,0 13 16,0 2-16,-11-2 0,11 3 15,0-3-15,0 7 0,0-5 16,0-1-16,0-3 0,0 4 16,0-15-16,0 22 0,0-11 15,0-11-15,0 13 0,0-2 16,0-11-16,0 11 0,0-11 0,0 0 15,0 11-15,13-11 0,-2 0 16,0 0-16,0-15 0,2 15 16,-2-18-16,0 7 0,0-2 15,0 2-15,0-4 0,5-1 16,-5-4-16,0 3 0,-11-3 0,15 2 16,-15 1-16,0-3 0,0 7 15,0-3-15,0 5 0,-13 0 16,13 11-16,-18-11 0,5 11 15,2 0-15,0 0 0,11 0 16,-15 0-16,15 16 0,-22-16 16,22 24-16,-18-9 0,18 1 0,-11 1 15,11 5-15,0-4 0,11 0 16,2-3-16,-2-2 0,5 7 16,-3-7-16,7 3 0,4-1 15,-6-4-15,2 0 0,-3-11 16,5 13-16,-6-13 0,1 16 15,1-16-15,-7 0 0,0 0 0,-11 0 16,0 0-16,0 0 0,0 0 16,11-11-16,-11-5 0,0 1 15,15 0-15,-15-5 0,0 4 16,0-1-16,14-1 0,-14 18 16,0 0-16,0 0 0,0 0 15,0 0-15</inkml:trace>
  <inkml:trace contextRef="#ctx0" brushRef="#br2" timeOffset="86609.2519">5472 14404 0,'0'0'0,"0"0"16,0 0-16,0 0 0,0 0 15,0 0-15,0 0 0,-37 22 16,8-4-16,12-3 0,1-1 15,16-3-15,-13 0 0,13 0 16,0 0-16,0-11 0,0 15 16,0-15-16,11 11 0,-11-11 0,18 0 15,-7 11-15,0-11 0,6 0 16,1 0-16,-3 0 0,3 11 16,-2-11-16,-3 0 0,2 0 15,-2 11-15,7-11 0,-7 0 16,3 11-16,-3-11 0,-2 0 15,-11 16-15,16-16 0,-16 13 0,0-2 16,0 2-16,0-2 0,0-11 16,-18 20-16,7-9 0,-4-11 15,1 18-15,-1-18 0,-3 15 16,3-15-16,2 0 0,-5 18 16,-2-18-16,7 0 0,-5 11 15,3-11-15,4 0 0,11-11 16,-11 0-16,11 0 0,0 0 0,0-2 15,13-3-15,-13 1 0,20-3 16,-9 3-16,6-3 0,1-4 16,-2 0-16,-3 6 0,7-1 15,-20 17-15,0 0 0,0 0 16,0 0-16,0 0 0</inkml:trace>
  <inkml:trace contextRef="#ctx0" brushRef="#br2" timeOffset="87370.082">5722 14360 0,'0'0'0,"0"0"0,0 0 16,0 0-16,0 0 0,0 0 0,0 0 15,0 0-15,-31 22 0,4-4 16,5 2-16,9-9 0,2 0 16,11-11-16,0 13 0,0-13 15,0 11-15,0-11 0,11 11 16,0-11-16,-11 11 0,20-11 15,-9 16-15,4-16 0,1 11 16,-3-11-16,2 11 0,-1-11 0,1 0 16,1 11-16,-16-11 0,24 0 15,-13 11-15,-11-11 0,22 11 16,-11-11-16,0 11 0,-11-11 16,0 0-16,0 13 0,0-13 15,0 15-15,0-15 0,0 14 0,0-14 16,-16 15-16,16-15 0,-22 15 15,11-3-15,-2-12 0,-2 17 16,2-6-16,-3-11 0,1 13 16,1-13-16,14 16 0,-17-16 15,17 0-15,-11 13 0,11-13 16,0 0-16,0 13 0,0-13 0,0 0 16,0 0-16,13 0 0,2 0 15,3 0-15,-3-15 0,3 15 16,0-16-16,-1 5 0,-1-2 15,-3-2-15,9-3 0,-2 3 16,2 1-16,-2-1 0,0 0 16,-3-3-16,-3 0 0,1-4 15,-4 0-15,0 0 0,0 5 0,-11 1 16,0 3-16,11-3 0,-11 5 16,0 11-16,0-15 0,-13 15 15,13 0-15,-20 0 0,9 0 16,0 0-16,0 0 0,0 0 15,0 11-15,0 4 0,0 1 16,11 1-16,-20 6 0,9-1 0,11-5 16,-11 5-16,11 3 0,0-3 15,15 0-15,-15-5 0,20 3 16,-4 2-16,-5-4 0,2-3 16,5-2-16,1 3 0,3-5 15,-2-11-15,2 13 0,-2-13 0,-2 0 16,-5 0-16,-2 0 0,9 0 15,-20 0-15,18-13 0,-7 2 16,-11-7-16,17-4 0,-1 2 16,-5-2-16,2-2 0,-2-5 15,0 3-15,0-3 0,-11 29 16,0 0-16,0 0 0,0 0 16,0 0-16</inkml:trace>
  <inkml:trace contextRef="#ctx0" brushRef="#br2" timeOffset="87650.4157">6202 14168 0,'0'0'0,"0"18"0,0-2 0,11-3 16,-11 13-16,0-4 0,0-4 16,0 8-16,0-1 0,0 8 15,0 0-15,0 2 0,0 3 16,0-3-16,0 2 0,0-1 15,0 5-15,0-12 0,11-5 16,-11-2-16,0-6 0,0-5 0,0-11 16,0 0-16,14 0 0,-3 0 15,-11-11-15,15-5 0,-2 3 16,3-2-16,-1-1 0,-2-1 16,-2-3-16,0-4 0,-11 24 15,0 0-15,0 0 0,0 0 16,0 0-16</inkml:trace>
  <inkml:trace contextRef="#ctx0" brushRef="#br2" timeOffset="88010.2014">6423 14358 0,'0'0'0,"0"0"16,0 0-16,0 0 0,0 0 15,0 0-15,0 0 0,0 0 16,0 0-16,-29 22 0,11 0 15,3-9-15,15-2 0,0 0 16,0-11-16,0 16 0,20-16 16,-9 11-16,0-11 0,0 13 15,2-13-15,3 0 0,-5 11 16,6-11-16,1 0 0,-3 11 0,3-11 16,-3 11-16,-1-11 0,-3 16 15,0-16-15,4 13 0,-15-13 16,13 15-16,-13-15 0,11 11 15,-11 0-15,0 0 0,-11 0 16,11 0-16,-22 3 0,9 1 0,-5-4 16,-1 0-16,-3-11 0,-1 11 15,6-11-15,-5 0 0,9-11 16,13 11-16,0-18 0,0 18 16,0 0-16,0 0 0,0 0 15,0 0-15</inkml:trace>
  <inkml:trace contextRef="#ctx0" brushRef="#br3" timeOffset="92984.6219">6831 14007 0,'0'0'0,"0"0"0,0 0 0,0 0 16,0 0-16,0 0 0,0 0 16,-22 20-16,4-6 0,18-3 15,-15-11-15,15 0 0,0 0 0,0 0 16,0 0-16,-14 0 0,14 0 15,0 0-15,0 0 0,-11 0 16,11 0-16,0 0 0,0 0 16,0 0-16,0 0 0,11 0 15,-11 0-15,14 0 0,-3 0 16,4 0-16,0 0 0,-1 0 0,3 0 16,1 0-16,2 0 0,2 0 15,-2 0-15,2 0 0,0 0 16,0 0-16,0 0 0,0 0 15,0 0-15,0 0 0,2 0 16,3-11-16,1 11 0,1 0 16,0 0-16,4 0 0,0 0 15,-4 0-15,4 0 0,6 0 0,-1 0 16,-3 0-16,0 0 0,7 11 16,-9-11-16,0 0 0,-2 0 15,2 0-15,-4 0 0,4 0 16,7 11-16,-5-11 0,2 0 15,-1 0-15,1 0 0,-4 0 16,3 0-16,-3 0 0,0 15 0,11-15 16,-2 11-16,-5-11 0,-4 0 15,-8 11-15,1-11 0,-2 0 16,9 0-16,0 11 0,0-11 16,-4 0-16,4 0 0,-4 0 15,4 0-15,-4 0 0,4 0 0,0 0 16,-2 13-16,2-13 0,4 0 15,-4 11-15,-4-11 0,0 0 16,-1 0-16,-4 0 0,3 0 16,-5 0-16,2 0 0,3 0 15,-3 11-15,-4-11 0,4 0 0,-2 0 16,0 0-16,0 0 0,-4 0 16,-1 11-16,3-11 0,-6 0 15,3 0-15,-1 11 0,1-11 16,-6 0-16,7 0 0,-7 0 15,0 0-15,0 0 0,0 0 16,-11 0-16,15 11 0,-15-11 0,16 0 16,-16 0-16,11 0 15,-11 0-15,0 0 0,11 0 0,-11 0 16,0 0-16,0 0 0,0 0 16,0 0-16,0 0 0,0 0 15,0 0-15,0 0 0,0 0 16,0 0-16,0 0 0,0 0 15,0 0-15,0 0 0,0 0 0,0 0 16,0 0-16,0 0 0,0 0 16,0-11-16,-11 11 0,11 0 15,-11-13-15,11 13 0,-11-15 16,11 15-16,-16-18 0,16 7 16,-13 0-16,2 11 0,0-18 15,0 7-15,-9-8 0,3 1 16,-5 0-16,0 1 0,-3-3 0,3 7 15,-4-14-15,-3 5 0,0 0 16,1-2-16,-5-3 0,0 3 16,2 2-16,0 0 0,0 2 15,2-2-15,-1 4 0,3-4 16,3 5-16,2-1 0,-2-2 0,1 7 16,1-7-16,0 7 0,9-5 15,-7 7-15,7 0 0,-2 0 16,4 11-16,11-15 0,0 15 15,-11-11-15,11 11 0,0 0 16,0 0-16,0 0 0,0 0 16,0-11-16,15 11 0,-15 0 0,18 15 15,-7-15-15,6 13 0,1 3 16,2-5-16,-3 0 0,-3 7 16,10-7-16,0 4 0,-2 3 15,0-1-15,3 3 0,-3-7 16,6 7-16,1-2 0,-3 4 15,7-4-15,-4-1 0,-5 3 16,9-2-16,-4-1 0,2 1 0,-7 4 16,5 0-16,0-4 0,1 2 15,1-3-15,0-1 0,-7-3 16,3-2-16,-3 0 0,3 4 16,-3-4-16,2 0 0,3 0 15,-11-11-15,-3 18 0,-2-18 16,-13 11-16,18-11 0,-18 11 0,15-11 15,-15 11-15,0-11 0,11 0 16,-11 0-16,0 0 0,0 0 16,0 0-16,-11 0 0,11 0 15,-11 16-15,0-16 0,0 0 16,-2 13-16,2-13 0,-4 11 0,-3-11 16,-4 11-16,-2-11 0,-5 11 15,-9 0-15,5-11 0,0 13 16,5 0-16,-5-13 0,-3 20 15,-3-4-15,-3-3 0,0 2 16,2 5-16,0-4 0,-8 6 16,4-3-16,13-5 0,-18 8 15,5 4-15,5-4 0,-5 0 0,4 3 16,0-3-16,7-5 0,0 7 16,2-4-16,-6 2 0,8 0 15,-4-4-15,0 0 0,-2 2 16,2-5-16,6 3 0,3-1 15,2-6-15,11 2 0,-7-2 16,1 1-16,5-12 0,-3 11 0,2-11 16,2-11-16,-2 11 0,13-25 15,0 25-15,0 0 0,0 0 16,0 0-16,0 0 0</inkml:trace>
  <inkml:trace contextRef="#ctx0" brushRef="#br3" timeOffset="94490.5205">12268 14054 0,'0'0'0,"0"0"0,0 0 0,0 0 15,0 0-15,0 0 0,13 28 16,3 1-16,1-2 0,1-5 16,-3 2-16,3-2 0,-3-2 15,-1-7-15,1 5 0,7 8 0,0 3 16,7-7-16,4 6 0,-5 1 16,6 4-16,1-2 0,-2 0 15,-4 0-15,8 2 0,-4 2 16,5 3-16,3 1 0,-1-6 15,-5 7-15,3-7 0,2-4 0,6 11 16,-4-3-16,-3 3 0,-1 6 16,-1-9-16,8-1 0,-6 1 15,1 3-15,-3 4 0,-1-4 16,8-3-16,2-2 0,3 7 16,-10-6-16,-3 1 0,-3-10 15,0 6-15,-5 0 0,1 0 16,-5 0-16,3 0 0,1-4 0,-1-7 15,-7 0-15,0-5 0,2-6 16,-9 0-16,-2-11 0,-11 11 16,0-11-16,11 0 0,-11 0 15,0 0-15,0 0 0,0-11 16,0 11-16,0-13 0,11 2 16,-11 0-16,0-4 0,0-3 0,0 0 15,0-1-15,0-1 0,0-7 16,0-4-16,11 12 0,-11-12 15,0 2-15,0 0 0,0 5 16,0-7-16,-11 3 0,11-1 16,0 0-16,-11 3 0,11-7 0,-11 4 15,11 0-15,-13 1 0,13-3 16,0 7-16,-11 2 0,11 2 16,-11 6-16,11-3 0,-11 1 15,11-1-15,0 1 0,0 5 16,0 0-16,0 11 0,0-13 15,0 13-15,0 0 0,0 0 0,0 0 16,0 0-16,0 0 0,0 0 16,0 0-16,0 20 0,0-5 15,11 1-15,-11 1 0,11 1 16,-11 4-16,13-4 0,-13-3 16,15 3-16,-15 4 0,16 7 15,-16 1-15,0-5 0,13 12 16,-13-4-16,11-4 0,-11-5 0,11 7 15,-11 2-15,11-9 0,-11 3 16,0 6-16,11-5 0,-11-3 16,11-3-16,-11 4 0,0-1 15,0 1-15,11-4 0,-11-9 16,0 3-16,0-5 0,0 4 16,0-15-16,0 18 0,0-7 0,0-11 15,-15 11-15,15-11 0,-16 0 16,5 0-16,11 0 0,-17 0 15,3 0-15,-6 0 0,3-11 16,-1 0-16,-4 11 0,-2-18 16,-3 7-16,-1-4 0,-1-1 15,-4 3-15,0-7 0,-7 7 0,3 2 16,-1-7-16,-6 1 0,0-3 16,-7 7-16,5-3 0,-5 5 15,7 0-15,2 0 0,3 0 16,6 0-16,-3 11 0,8-11 15,-5 11-15,-3-18 0,3 18 0,5-11 16,-5 11-16,2 0 16,11-11-16,-7 0 0,5-4 0,9 15 15,2-13-15,11 13 0,0 0 16,0 0-16,0 0 0,0 0 16</inkml:trace>
  <inkml:trace contextRef="#ctx0" brushRef="#br3" timeOffset="96043.6745">14124 16644 0,'0'0'0,"0"0"16,0 0-16,0 0 0,0 0 16,0 0-16,0 0 0,0 0 15,0 0-15,0 0 0,-33 12 0,2 3 16,9-15-16,0 0 0,-4 13 16,8-13-16,-4 11 0,5-11 15,-6 11-15,-1-11 0,-2 13 16,-1-13-16,-1 16 0,-1-5 15,-4-11-15,-2 15 0,-3-15 16,5 14-16,-2-3 0,-5 4 0,0-4 16,1 0-16,-5 2 0,-5 3 15,7-5-15,-2 0 0,0 6 16,9 1-16,-5-2 0,-4-3 16,0 2-16,-2 5 0,-10-7 15,6-2-15,-1 0 0,0 0 16,1-11-16,-1 18 0,-4-7 0,4-11 15,-8 22-15,1-11 0,3 4 16,4-15-16,1 25 0,-1-10 16,5-4-16,-3 2 0,7-2 15,-2 0-15,0 1 0,0-1 16,4-11-16,5 15 0,4-15 16,2 0-16,5 13 0,7-13 15,1 11-15,1-11 0,1 11 0,3-11 16,11 0-16,-15 0 0,15 0 15,0 0-15,0 0 0,0 0 16,0 0-16,0 0 0,0 0 16,0 0-16,0 0 0,0 0 15,0 0-15,0 0 0,11-11 0,-11 0 16,22 11-16,-22-13 0,18 13 16,-7 0-16,0-11 0,0 11 15,4-15-15,-4 15 0,7-18 16,0 7-16,-3 0 0,0 0 15,-1-5-15,3 3 0,5-7 16,-4 7-16,2-2 0,-7 1 0,2 3 16,3-4-16,-2 15 0,-16-22 15,24 11-15,-9-2 0,-2 2 16,3-5-16,-5 5 0,0-4 16,-11 15-16,13-14 0,3 3 15,-5 11-15,-11-11 0,13 11 16,-13-11-16,11 11 0,-11 0 0,0 0 15,0 0-15,0 0 0,0 0 16,0 0-16,0 0 0,-11 0 16,-2 14-16,-3-14 0,3 15 15,-2-15-15,1 20 0,-6-20 16,7 20-16,-9-5 0,0 3 16,4-1-16,-4-1 0,0 4 0,-4-7 15,2-2-15,-5 2 0,3 9 16,4-2-16,4 0 0,0 2 15,-2-2-15,1-7 0,3 3 16,1-1-16,4-15 0,11 20 16,-18-5-16,18-4 0,0 0 15,0 5-15,0-16 0,0 20 16,0-9-16,0 0 0,0 0 0,18-11 16,-7 15-16,4-15 0,-4 16 15,2-5-15,7-11 0,2 0 16,-2 11-16,2-11 0,5 0 15,-3 11-15,9-11 0,-4 0 16,-7 13-16,4-13 0,-2 15 0,3-15 16,-3 0-16,-2 13 0,-2-2 15,0-11-15,0 0 0,-3 12 16,-3-12-16,-14 0 0,13 0 16,-13-14-16,0 14 0,-16-17 15,1 17-15,2-14 0,2 14 16,11 0-16,0 0 0,0 0 0,0 0 15,0 0-15</inkml:trace>
  <inkml:trace contextRef="#ctx0" brushRef="#br3" timeOffset="97490.6502">9135 17205 0,'0'0'0,"0"0"15,0 0-15,0 0 0,0 0 16,0 0-16,0 0 0,0 0 15,0 0-15,0 0 0,-33 19 16,-3 1-16,3-9 0,0-11 16,5 11-16,-1-11 0,-2 0 15,2 0-15,-6 11 0,-9-11 16,0 0-16,0 0 0,4 14 0,0-14 16,-1 0-16,-4 0 0,-1 0 15,-7 0-15,7 0 0,-3 0 16,-1-12-16,3 12 0,-3 0 15,6 0-15,-9 0 0,-7 0 16,-2-11-16,5 11 0,-2-11 16,-3 11-16,0 0 0,5 0 0,-5-11 15,7 11-15,-7 0 0,5 0 16,-5 0-16,0 0 0,7 0 16,5 0-16,-1 0 0,-4 0 15,6 0-15,-4 0 0,3 0 0,3 11 16,8-11-16,-6 0 15,6 11-15,-5-11 0,8 0 0,3 0 16,-6 0-16,1 0 0,3 11 16,-7-11-16,16 0 0,-10 0 15,12 12-15,0-12 0,-3 11 16,1-11-16,2 15 0,2-15 16,4 0-16,0 0 0,3 13 15,4-13-15,11 0 0,-11 0 0,11 0 16,0 0-16,0 0 0,0 0 15,0 0-15,0 0 0,0 0 16,0 0-16,0 0 0,11 0 16,-11 0-16,22 0 0,-7 0 15,3-15-15,0 15 0,-1-13 0,5 2 16,5-5-16,-3 3 0,2-3 16,3-1-16,-5 1 0,3-6 15,1 0-15,6-2 0,-1 2 16,-5 4-16,8-2 0,-3 3 15,0-5-15,0 4 0,0 1 16,-4-6-16,4-3 0,-5 2 0,1 2 16,-3 0-16,-8-5 0,0 10 15,1-1-15,-1 2 0,-18 3 16,20-2-16,-9 15 0,-11-18 16,13 18-16,-13 0 0,0 0 15,0 0-15,0 0 0,-15 0 16,15 0-16,-13 0 0,-1 0 0,1 0 15,-7 0-15,7 11 0,-5-11 16,1 13-16,-8 3 0,6-5 16,-1 0-16,-4 2 0,-3 7 15,3-2-15,-9 4 0,-5 4 16,7-6-16,1 0 0,5-3 16,-3 6-16,-5-4 0,4 3 15,0 5-15,-2-5 0,9-4 0,5 1 16,3-1-16,-5 4 0,1 2 15,0 5-15,3-3 0,4-4 16,-2 1-16,2-6 0,0 5 16,11 5-16,-16-10 0,16 1 15,0 4-15,0 4 0,0 3 16,0 0-16,0-3 0,18-1 0,-7 1 16,0-4-16,0-9 0,0 7 15,4-2-15,-4-3 0,3 3 16,8-7-16,8 2 0,-1-2 15,0-11-15,4 20 0,2-20 16,5 13-16,0-13 0,-1 0 16,-1 0-16,-10 0 0,5 0 0,1 0 15,-6 0-15,-28 0 0,0 0 16,0 0-16,0 0 0,0 0 16</inkml:trace>
  <inkml:trace contextRef="#ctx0" brushRef="#br2" timeOffset="114986.8455">9457 13833 0,'0'0'0,"0"0"16,0 0-16,0 0 0,0 0 16,0 0-16,0 0 0,0 0 15,0 0-15,0 0 0,0 0 0,0 0 16,0 0-16,0 0 0,0 0 15,0 0-15,0 0 0,0 0 16,0 0-16,0 0 0,0 0 16,0 0-16,0 0 0,0 0 15,0 0-15,0 0 0,0 0 0,0 0 16,-51-72-16,13 19 0,19 11 16,3 13-16,16 7 0,0 11 15,0 0-15,0 0 0,0 0 16,0 11-16,0-13 0,0 13 15,0-18-15,0 18 0,0-13 16,0 13-16,0 0 0,0 0 16,0 0-16,0 0 0,0 0 0,0 0 15,0 0-15,0 0 0,0 0 16,0 0-16,0 0 0,0 0 16,0 0-16,0 0 0,0 0 15,0 0-15,0 0 0,0 0 16,0 0-16,11 0 0,-11-11 15,11 11-15,-11 0 0,11 0 16,-11-11-16,0 11 0,11 0 0,-11-11 16,14 11-16,-3 0 0,0 0 15,-11 0-15,19-13 0,-8 13 16,-11 0-16,20-12 0,-20 12 16,20 0-16,-9 0 0,0 0 15,2 0-15,-2 12 0,5-12 0,-3 0 16,3 0-16,-3 15 0,2-15 15,-4 11-15,-11-11 0,16 13 16,-16-2-16,13 0 0,-13 0 16,0 3-16,0 1 0,0-4 15,0 0-15,0-11 0,0 15 16,0-4-16,-18-11 0,18 11 16,-17-11-16,6 11 0,-5-11 0,1 14 15,-3-14-15,0 11 0,5-11 16,-7 11-16,7-11 0,-2 0 15,4 11-15,0-11 0,0 0 16,11 0-16,-16 0 0,16 0 16,0 0-16,0-11 0,0 0 15,0 11-15,0 0 0,0 0 0,0 0 16,0 0-16,0 0 0</inkml:trace>
  <inkml:trace contextRef="#ctx0" brushRef="#br2" timeOffset="115361.6232">9664 13163 0,'0'11'16,"0"0"-16,15 7 0,-15-1 15,11 8-15,-11-6 0,0 6 16,14-1-16,-14 0 0,11 7 0,-11-7 16,0 5-16,11 4 0,-11-2 15,0-2-15,0-1 0,11 5 16,-11-4-16,0-3 0,13 1 15,-13-9-15,0-5 0,11-2 16,-11-11-16,0 0 0,15 0 16,-4-11-16,-11 0 0,18-2 15,-18-5-15,0 18 0,0 0 0,0 0 16,0 0-16,0 0 0</inkml:trace>
  <inkml:trace contextRef="#ctx0" brushRef="#br2" timeOffset="115995.7571">10028 13503 0,'0'0'0,"0"0"0,0 0 0,0 0 15,0 0-15,0 0 0,0 0 16,0 0-16,0 0 0,0 0 16,0 0-16,0 0 0,-40 0 15,7 0-15,11 15 0,9-15 16,13 18-16,-16-5 0,16 2 0,-11 1 16,11 1-16,-11-3 0,11 5 15,0-1-15,0-5 0,-11 3 16,11-1-16,0-4 0,0-11 15,0 13-15,11-13 0,-11 0 16,0 0-16,11 11 0,-11-11 16,0 0-16,13 0 0,-13 0 15,16-11-15,-5-2 0,-11 2 0,18 0 16,-18-4-16,15-3 0,-15 0 16,11-1-16,-11 5 0,0-1 15,11 2-15,-11 2 0,0 11 16,0-11-16,0 11 0,11-11 15,-11 11-15,0 0 0,0 0 16,0 0-16,0 0 0,0 0 16,13 11-16,-13-11 0,0 13 0,11-2 15,-11 4-15,11 1 0,0-3 16,-11 2-16,16-1 0,-3 1 16,-13 3-16,18-7 0,-18 0 15,15 0-15,-4-11 0,-11 17 0,18-17 16,-18 20-16,11-20 0,-11 11 15,17-11-15,-17 0 0,18 0 16,-18 0-16,22-15 0,-6-1 16,-5 3-16,0-7 0,0 1 15,0-8-15,-11 3 0,0 24 16,0 0-16,0 0 0,0 0 16,0 0-16</inkml:trace>
  <inkml:trace contextRef="#ctx0" brushRef="#br2" timeOffset="116309.5086">10246 13178 0,'0'0'0,"0"0"0,0 0 16,0 0-16,0 0 0,0 0 15,0 0-15,0 40 0,11-2 16,-11-5-16,0-5 0,13 5 15,-13-4-15,0 0 0,11 6 16,-11 3-16,0-5 0,11-5 0,-11-1 16,11-7-16,-11 2 0,14-3 15,-14-5-15,11 1 0,-11 1 16,11-3-16,-11-13 0,0 17 16,15-17-16,-15 14 0,11-14 15,-11 0-15,11 0 0,-11-16 0,11 5 16,-11 0-16,0-4 0,0 15 15,0 0-15,0 0 0,0 0 16,0 0-16</inkml:trace>
  <inkml:trace contextRef="#ctx0" brushRef="#br2" timeOffset="116740.3167">10422 13664 0,'0'0'0,"0"0"0,0 0 16,0 0-16,0 0 0,40 0 15,-7-12-15,0 12 0,-11-19 16,0 19-16,-6-18 0,-3 3 16,-2-3-16,4 0 0,-15 1 0,20-3 15,-20 7-15,0-3 0,11 5 16,-11 11-16,0-11 0,0 11 16,0 0-16,-13 0 0,13 0 15,-20 0-15,20 0 0,-20 0 16,5 13-16,2-13 0,-7 18 15,9-7-15,0 2 0,11 3 16,-13 1-16,13 3 0,0-7 16,0 3-16,0 1 0,0-3 0,11 6 15,-11-3-15,17 1 0,-4-1 16,-1-1-16,-1-1 0,0-4 16,4-11-16,3 18 0,-3-18 15,3 18-15,-3-18 0,-2 11 16,3-11-16,-5 0 0,0 0 0,2 0 15,-2 0-15,5-16 0,-3 16 16,-2-24-16,0 6 0,4-4 16,-2 5-16,3-5 0,-1 0 15,-1-12-15,-14 34 0,0 0 16,0 0-16,0 0 0,0 0 0</inkml:trace>
  <inkml:trace contextRef="#ctx0" brushRef="#br2" timeOffset="117019.6148">10832 13161 0,'0'0'0,"0"0"0,0 0 16,0 0-16,0 0 0,0 40 16,0-3-16,0-6 0,0-2 15,12 6-15,-12-4 0,13 2 16,-13 4-16,13-2 0,-13 3 15,11-3-15,-11-2 0,11 3 16,-11-6-16,15-1 0,-15-2 0,14-8 16,-14 1-16,0-9 0,11 3 15,-11-14-15,11 11 0,-11-11 16,17 0-16,-6-22 0,0 8 16,-11-1-16,0 15 0,0 0 0,0 0 15,0 0-15,0 0 0</inkml:trace>
  <inkml:trace contextRef="#ctx0" brushRef="#br2" timeOffset="117470.9696">11007 13670 0,'0'0'0,"0"0"16,0 0-16,37 0 0,-8 0 15,-1 0-15,-1-11 0,-5 11 16,-4-15-16,-3 15 0,-2-20 15,-2 20-15,0-22 0,0 2 16,-11 7-16,14-9 0,-14 4 16,0-2-16,11 7 0,-11 2 0,0 0 15,-14 0-15,14 11 0,-11-16 16,11 16-16,-17 0 0,6 0 16,11 11-16,-20-11 0,20 20 15,-24-6-15,13 1 0,0 0 16,0 5-16,11 2 0,-12 0 15,12-4-15,0 4 0,12 0 0,-12 0 16,17-4-16,-6 4 0,5-5 16,-3 3-16,2-6 0,1-3 15,-3 4-15,2-4 0,-1-11 16,1 13-16,-2-13 0,-2 0 16,0 0-16,5 0 0,1 0 15,-6 0-15,5 0 0,-5 0 16,0-11-16,0 11 0,-11-15 0,18-1 15,-18 1-15,22-3 0,-9-4 16,4 5-16,3-10 0,-2-2 16,-18 29-16,0 0 0,0 0 15,0 0-15,0 0 0</inkml:trace>
  <inkml:trace contextRef="#ctx0" brushRef="#br2" timeOffset="117761.0141">11454 13128 0,'0'0'0,"0"0"0,0 0 0,0 39 16,0-1-16,0 2 0,0-5 16,0 5-16,0 1 0,11-5 15,-11 12-15,0-1 0,16 1 16,-16-8-16,0-1 0,13-6 15,-13 1-15,20-6 0,-20 1 16,13-3-16,-13-4 0,0-4 0,15 0 16,-15-7-16,0 0 0,14-11 15,-14 0-15,20-16 0,-7 3 16,-2-9-16,4 4 0,-15 18 16,0 0-16,0 0 0,0 0 15,0 0-15</inkml:trace>
  <inkml:trace contextRef="#ctx0" brushRef="#br2" timeOffset="118209.0091">11785 13441 0,'0'0'0,"0"0"0,0 0 0,0 0 16,0 0-16,0 0 0,0 0 15,0 0-15,-22 26 0,4-1 16,18-3-16,0-7 0,0-4 16,0 0-16,0-11 0,14 18 15,-1-7-15,-2-11 0,2 13 0,-2-13 16,7 15-16,-1-15 0,1 16 16,-3-16-16,1 11 0,1-11 15,-3 11-15,8-11 0,-7 11 16,1-11-16,-5 11 0,0-11 15,0 0-15,-11 13 0,13-13 16,-13 16-16,0-16 0,0 13 16,0-13-16,0 20 0,0-20 0,0 20 15,-13-9-15,-1 0 0,1 0 16,-2 0-16,2-11 0,-5 15 16,-6-15-16,-5 18 0,7-7 15,-2-11-15,-3 15 0,3-15 16,2 11-16,4-11 0,-2 0 0,20 0 15,-17 0-15,6-11 0,-2 11 16,2 0-16,11 0 0,0 0 16,0 0-16,0 0 0,0 0 15</inkml:trace>
  <inkml:trace contextRef="#ctx0" brushRef="#br2" timeOffset="119059.6797">10484 13370 0,'0'0'0,"0"0"16,0 0-16,0 0 0,0 0 0,0 0 15,0 0-15,0 0 0,-35 11 16,2 0-16,4-11 0,0 16 16,3-16-16,4 0 0,0 11 15,4-11-15,1 11 0,-1-11 16,-2 0-16,7 0 0,-5 0 16,3 0-16,-1 0 0,5 0 15,-2 0-15,2 0 0,0 0 0,11 0 16,-15 0-16,15-16 0,0 16 15,0 0-15,0 0 0,0 0 16,0 0-16</inkml:trace>
  <inkml:trace contextRef="#ctx0" brushRef="#br2" timeOffset="120402.5467">11635 13384 0,'0'0'16,"0"0"-16,0 0 0,0 0 0,0 0 16,0 0-16,0 0 0,0 0 15,0 0-15,0 0 0,0 0 16,0 0-16,0 0 0,0 0 15,-46 0-15,10 0 0,3 13 16,5-13-16,6 0 0,4 0 0,-2 0 16,3 0-16,-5 0 0,-3 0 15,-1 0-15,2 0 0,-3 0 16,9 0-16,3 0 0,4 0 16,11-11-16,-11 11 0,11 0 15,0 0-15,0 0 0,0 0 16,0 0-16</inkml:trace>
  <inkml:trace contextRef="#ctx0" brushRef="#br2" timeOffset="121851.9377">9565 14210 0,'0'0'0,"0"0"16,0 0-16,0 0 0,0 31 15,11 2-15,-11 0 0,0-4 16,0-7-16,0-2 0,0-2 15,0-5-15,0-2 0,0 0 0,0-11 16,0 15-16,0-15 0,11 0 16,-11 0-16,0 0 0,0 0 15,0 0-15,0-11 0,0-4 16,-11 4-16,11 11 0,0-29 16,-18 11-16,18-4 0,0 5 0,0-5 15,-15 0-15,15 4 0,0-4 16,0 7-16,0-1 0,0 5 15,0-2-15,0 2 0,0 0 16,11 0-16,-11 0 0,11 11 16,-11-16-16,20 16 0,-20-11 15,19 11-15,-8 0 0,3 0 0,-3 0 16,-11 0-16,15 0 16,-15 11-16,16-11 0,-16 16 0,19-5 15,-19 0-15,11 0 0,-11 0 16,0 0-16,0-11 0,0 15 15,0-15-15,0 14 0,0-3 16,0 0-16,0 0 0,0 0 16,0 0-16,0-11 0,-13 17 15,13-17-15,0 18 0,-11-18 0,11 15 16,0-15-16,0 16 0,0-16 16,0 0-16,0 17 0,11-17 15,-11 11-15,16-11 0,-5 0 16,0 0-16,2 0 0,-2 0 15,4-15-15,-4 15 0,5 0 0,-3-15 16,0 15-16,3-14 0,-1 3 16,1-4-16,-3 2 0,-2-3 15,-11 5-15,15-2 0,-15 2 16,0 0-16,0 11 0,13-15 16,-13 15-16,0 0 0,0-11 15,-11 11-15,11 0 0,-11 0 16,11 0-16,-13 0 0,2 0 0,11 11 15,-15-11-15,15 15 0,-11-4 16,11 0-16,0 2 0,0 3 16,0 1-16,0-1 0,0 1 15,11 1-15,0-3 0,-11-1 16,17 6-16,-17-9 0,18 2 0,-3-13 16,-4 15-16,3-15 0,6 13 15,-9-13-15,0 0 0,0 0 16,-11 0-16,17 0 0,-17 0 15,18 0-15,-7-24 0,0 9 16,-11-7-16,18 2 0,-3 7 16,-2-5-16,3 5 0,-16 13 0,0 0 15,0 0-15,0 0 0,0 0 16</inkml:trace>
  <inkml:trace contextRef="#ctx0" brushRef="#br2" timeOffset="122834.4108">10074 14021 0,'0'0'0,"0"0"15,0 0-15,0 0 0,0 0 16,0 0-16,0 0 0,0 35 16,0 2-16,0-6 0,0-4 15,0-1-15,0-1 0,11 1 0,-11-2 16,13-2-16,3 0 0,-5-4 15,4-3-15,-4 1 0,2-16 16,-2 17-16,7-17 0,-2 0 16,-16 11-16,17-11 0,-17 0 15,11-11-15,-11 11 0,16-17 0,-5 1 16,0 1-16,-11-3 0,17 5 16,-17-2-16,0-3 0,11 3 15,-11-1-15,0 3 0,0-3 16,-11 5-16,11 0 0,0 11 15,-15 0-15,15-11 0,-13 11 16,13 0-16,-11 0 0,11 11 16,-16-11-16,16 16 0,-11-5 0,11 2 15,0 3-15,0 1 0,0 3 16,0-7-16,11 3 0,-11-1 16,16-2-16,-16 3 0,24-1 15,-4-15-15,-3 16 0,1-16 16,0 15-16,-3-15 0,-2 11 15,3-11-15,-3 0 0,2 0 0,-4 0 16,0 0-16,0-11 0,-11 11 16,18-13-16,-18 2 0,18 0 15,-18 0-15,11 0 0,-11-5 16,11 3-16,-11 2 0,11-4 16,-11 4-16,15-5 0,-15 5 15,11-2-15,-11 2 0,11 11 0,-11-16 16,0 16-16,0 0 0,0 0 15,0-11-15,0 11 0,0 0 16,-15 0-16,15 0 0,0 0 16,0 0-16,0 0 0,0 0 15,0 0-15,0 0 0,0 0 16,-11 0-16,11 0 0,0 0 0,-13 0 16,13 11-16,-11 1 0,11-1 15,-11 4-15,11-4 0,0 4 16,-11 3-16,11 0 0,0-1 15,0-1-15,0-3 0,0-2 16,0 0-16,0-11 0,0 11 16,11-11-16,-11 0 0,13 0 0,-2 0 15,0 0-15,0 0 0,0-13 16,-11 2-16,13 0 0,-13-5 16,11 1-16,-11 2 0,0-5 15,0 3-15,0-1 0,0 5 16,0 0-16,0 11 0,0 0 15,0 0-15,0-11 0,0 11 16,0 0-16,0 0 0,0 13 0,16-13 16,-16 18-16,15-5 0,-15 7 15,13-2-15,-13-1 0,11 5 16,-11-4-16,18-3 0,-18 1 16,15-16-16,-15 18 0,11-7 0,-11 0 15,11-11-15,-11 11 16,11-11-16,-11 0 0,14-16 0,-14 16 15,19-15-15,-8 4 0,-11-3 16,0-3-16,0 17 0,0 0 16,0 0-16,0 0 0,0 0 15</inkml:trace>
  <inkml:trace contextRef="#ctx0" brushRef="#br2" timeOffset="123296.368">10815 14104 0,'0'0'0,"0"0"16,0 0-16,0 0 0,0 0 0,0 0 15,0 0-15,0 0 0,0 0 16,0 0-16,0 0 0,0 0 16,0 0-16,0 0 0,0 0 15,0 40-15,0-11 0,13-7 16,-2-7-16,0-4 0,-11-11 15,20 0-15,-20 0 0,18 14 16,-5-14-16,-2 11 0,4-11 0,1 11 16,-16-11-16,13 15 0,-13-15 15,11 11-15,-11-11 0,0 18 16,0-18-16,0 0 0,0 11 16,0-11-16,0 11 0,0-11 15,0 0-15,0 11 0,-15-11 0,15 0 16,-18 11-16,18-11 0,0 0 15,0 11-15,-13-11 0,13 0 16,-11 11-16,11-11 0,0 0 16,0 0-16,0 11 0,0-11 15,0 0-15,0 0 0,0 0 0,11 0 16,-11 0-16,11 0 16,-11-11-16,17 11 0,-17-16 0,18 5 15,-18 0-15,13 0 0,-13 11 16,0 0-16,0 0 0,0 0 15,0 0-15,0 0 0</inkml:trace>
  <inkml:trace contextRef="#ctx0" brushRef="#br2" timeOffset="123758.2106">10956 14263 0,'0'0'0,"0"0"0,0 0 16,0 0-16,0 0 0,0 0 15,37 0-15,3 0 0,-5 0 16,-6 0-16,-9 0 0,-7-17 16,3 17-16,-5-18 0,2 18 15,2-18-15,-4 7 0,-11 11 0,0-11 16,11 11-16,-11-15 0,0 15 15,0 0-15,0 0 0,0-11 16,-11 11-16,11 0 0,-11 0 16,11 0-16,-17 15 0,6-15 15,-5 11-15,5 0 0,0-11 16,11 18-16,0-7 0,-11 0 0,11 0 16,0 2-16,0-2 0,0 5 15,16-3-15,-5-2 0,2 4 16,2-4-16,1 0 0,-5 0 15,6-11-15,5 16 0,7-16 16,-7 0-16,-4 13 0,4-13 16,4 0-16,-2 11 0,-1-11 0,-6 0 15,-4 0-15,3 0 0,1 0 16,-1-11-16,-16 11 0,0 0 16,0 0-16,0 0 0,0 0 15</inkml:trace>
  <inkml:trace contextRef="#ctx0" brushRef="#br2" timeOffset="125116.0927">8751 14676 0,'0'0'0,"0"0"15,0 0-15,0 0 0,0 0 16,0 0-16,0 0 0,0 0 16,0 0-16,0 0 0,0 0 0,0 0 15,0 0-15,0 0 0,0 0 16,0 0-16,0 0 0,0 0 16,0 0-16,0 0 0,-51 39 15,16-3-15,9-6 0,10-12 16,16 0-16,0-7 0,-11 0 15,11 4-15,0-4 0,0 0 16,11 0-16,-11-11 0,11 18 0,-11-18 16,16 15-16,-16-15 0,17 0 15,-17 14-15,22-14 0,-11 0 16,0 0-16,0 0 0,5 0 16,-16 0-16,20 0 0,-20 0 15,15 0-15,-15 0 0,11 0 0,-11 0 16,11 0-16,-11 0 0,0 0 15,13-12-15,-13 12 0,14-11 16,-14 11-16,13-11 0,-13 11 16,11-13-16,-11 2 0,13 0 15,-13-4-15,0 15 0,0 0 16,0 0-16,0 0 0,0 0 0</inkml:trace>
  <inkml:trace contextRef="#ctx0" brushRef="#br2" timeOffset="125460.0955">8919 14402 0,'0'0'0,"0"0"0,0 0 16,0 0-16,0 0 0,0 35 15,0-4-15,-11-2 0,11-5 16,0 3-16,0 1 0,0-1 0,0-3 16,15 3-16,-15-3 0,0 7 15,0-3-15,0-1 0,0 1 16,11-6-16,-11 3 0,0-3 16,0 4-16,0-8 0,0-3 15,0-1-15,0-14 0,0 11 0,13-11 16,-13 0-16,11-16 15,-11 16-15,16-24 0,-16 8 0,13 3 16,-2-2-16,-11 15 0,0 0 16,0 0-16,0 0 0,0 0 15</inkml:trace>
  <inkml:trace contextRef="#ctx0" brushRef="#br2" timeOffset="125895.4821">9137 14748 0,'0'0'0,"0"0"16,0 0-16,0 0 0,0 0 16,0 0-16,0 0 0,0 0 0,0 0 15,0 0-15,0 0 0,0 0 16,0 0-16,0 0 0,0 0 16,0 0-16,0 0 0,0 0 15,0 0-15,-29 22 0,7 0 16,2 0-16,9-4 0,11-2 15,0-3-15,0-2 0,0 0 16,0 0-16,0-11 0,11 13 0,-11-13 16,0 13-16,11-13 0,-11 0 15,11 0-15,-11 0 0,11 0 16,-11-13-16,16 0 0,-16 0 16,11-3-16,-11 1 0,0 2 15,0-3-15,0 3 0,0-3 16,0 5-16,0 0 0,-11 0 0,0 11 15,11 0-15,-18-11 0,18 11 16,-20 0-16,9 0 0,11 0 16,-13 0-16,13 0 0,-15 11 15,15-11-15,0 0 0,0 11 16,0-11-16,0 11 0,0-11 16,0 0-16,0 0 0,0 0 0,0 0 15,0 0-15,0 0 0</inkml:trace>
  <inkml:trace contextRef="#ctx0" brushRef="#br2" timeOffset="126253.3663">9188 14519 0,'0'11'0,"0"2"0,0 7 16,0-2-16,0-1 0,11 10 15,-11 2-15,0-1 0,11 5 16,-11 0-16,11-4 0,-11 4 16,11-4-16,-11 8 0,0-2 15,0-6-15,0-2 0,0-10 16,13-1-16,-13-16 0,0 0 0,0 0 15,15 0-15,-15 0 0,14-14 16,-14 3-16,15-4 0,-15-5 16,11-9-16,-11-4 0,11 5 15,-11-5-15,0-7 0,0 11 16,11 5-16,-11 24 0,0 0 16,0 0-16,0 0 0,0 0 0</inkml:trace>
  <inkml:trace contextRef="#ctx0" brushRef="#br2" timeOffset="126495.6583">9333 14493 0,'0'0'0,"0"0"0,0 0 16,0 0-16,0 0 0,0 39 15,0-1-15,0 1 0,0-8 0,16-2 16,-16-5-16,13 5 0,-2-3 16,-11 3-16,13 4 0,-13 5 15,11-3-15,-11-2 0,11 0 16,-11-11-16,0-4 0,16-18 15,-16 11-15,11-11 0,-11 0 16,0 0-16,11-11 0,-11 11 0,0-16 16,0 5-16,0 11 0,0-20 15,11 0-15,-11-2 0,0 22 16,0 0-16,0 0 0,0 0 16,0 0-16</inkml:trace>
  <inkml:trace contextRef="#ctx0" brushRef="#br2" timeOffset="127744.0592">9492 14792 0,'0'0'0,"0"0"16,0 0-16,0 36 0,0-5 0,0 2 15,0-11-15,0-9 0,0 2 16,0-4-16,11-11 0,-11 18 15,0-18-15,0 13 0,0-13 16,0 16-16,0-16 0,11 0 16,-11 0-16,11-14 0,-11 14 15,0-11-15,13 0 0,-13-4 0,13-5 16,-13 2-16,0 1 0,0 1 16,14 16-16,-14-11 0,0-2 15,11-2-15,-11 1 0,11-1 16,-11 4-16,11 11 0,-11 0 15,0 0-15,0 0 0,0 15 0,0-4 16,0 3-16,0 1 0,0 7 16,0-4-16,0-1 0,0 3 15,0-20-15,0 22 0,13-22 16,-13 18-16,0-18 0,11 13 16,-11-13-16,0 11 0,0-11 15,0 0-15,0 0 0,0 0 16,0-13-16,0 13 0,11-20 0,-11 9 15,0-2-15,11 2 0,-11-5 16,11 3-16,-11 2 0,0-4 16,11 15-16,-11-16 0,0 16 15,16 0-15,-16 0 0,13 0 16,-13 0-16,15 20 0,-15-7 16,11 3-16,-11-5 0,13 7 0,-13-7 15,11 8-15,-11-1 0,0-5 16,14-2-16,-14-11 0,0 18 15,0-18-15,0 0 0,13 0 16,-13 0-16,11 0 0,0 0 16,0 0-16,-11-24 0,18 13 15,-7 11-15,-11-18 0,11 7 0,-11-4 16,0 4-16,11 11 0,-11-14 16,0 3-16,11 0 0,-11-4 15,0 2-15,0-3 0,11 16 16,-11-17-16,0 17 0,0-12 15,0 12-15,-16 0 0,16 0 16,0 0-16,0 0 0,0 0 0,0 0 16,0 0-16,-11 0 0,11 0 15,0 16-15,0-3 0,0 5 16,0-1-16,0 8 0,0-8 16,11-3-16,-11 3 0,11-6 15,-11 5-15,11-16 0,-11 11 16,16-11-16,-16 0 0,0 11 0,11-11 15,-11 0-15,0 0 0,17-11 16,-17 11-16,0-18 0,12 7 16,-12-4-16,0-3 0,0 0 15,0-2-15,-12 3 0,12-1 16,-11 3-16,11 2 0,-15 1 16,15 12-16,0 0 0,0 0 0,0 0 15,-13 0-15,13 0 0,0 18 16,0-5-16,0 7 0,0-2 15,0 4-15,13 0 0,-2 2 16,-11 3-16,15-1 0,-15 3 16,16 4-16,-16 2 0,0 3 15,20 1-15,-20 5 0,15-8 16,-15 3-16,0-1 0,11-3 0,-11 3 16,0-5-16,0 0 0,-15-9 15,15-4-15,-11-3 0,-5-3 16,5-14-16,-2 15 0,0-15 15,-3 0-15,1 0 0,15 0 16,-18-15-16,7 1 0,0-1 0,0 2 16,-4-3-16,15-1 0,0-1 15,-13-6-15,13 4 0,0-2 16,11 4-16,-11-4 0,17 7 16,-17-1-16,22 5 0,-11 0 15,0 0-15,5 11 0,1 0 16,5-13-16,-4 13 0,0 0 15,2 11-15,-7-11 0,-2 13 0,0-13 16,-11 0-16,13 14 0,0-14 16,-13 0-16,0 0 0,18-20 15,-18 7-15,0-10 0,0 23 16,0 0-16,0 0 0,0 0 16,0 0-16</inkml:trace>
  <inkml:trace contextRef="#ctx0" brushRef="#br2" timeOffset="127965.4042">9569 14501 0,'0'0'15,"0"0"-15,0 0 0,0 0 16,0 0-16,0 0 0,0 0 15,0 0-15,0 0 0,0 0 16,13 29-16,-2-3 0,-11-26 0,0 0 16,0 0-16,0 0 0,0 0 15</inkml:trace>
  <inkml:trace contextRef="#ctx0" brushRef="#br2" timeOffset="128296.2729">9525 14640 0,'0'0'0,"0"0"0,0 0 15,0 0-15,0 0 0,-40 0 0,16 0 16,4 0-16,7 0 0,2 0 15,11 0-15,-20 0 0,9 0 16,-7 0-16,1 0 0,-1 0 16,-4 0-16,4 0 0,1 0 15,1 14-15,1-14 0,2 0 16,-5 0-16,18 0 0,-15 0 0,15 0 16,0 0-16,0 0 0,11 0 15,-11 0-15,17 0 0,-17-12 16,0 12-16,0 0 0,0 0 15,0 0-15,0 0 0</inkml:trace>
  <inkml:trace contextRef="#ctx0" brushRef="#br2" timeOffset="128984.4019">10323 15434 0,'0'0'0,"0"0"16,0 0-16,0 0 0,0 0 15,0 0-15,-22-33 0,9 0 16,-3 0-16,16 4 0,-13 7 15,13-7-15,-11 3 0,11-3 16,-15 3-16,15-7 0,0 9 16,0-5-16,0 2 0,-11 1 0,11 6 15,0 0-15,0-2 0,0 9 16,0 2-16,0 0 0,0-5 16,0 3-16,17 2 0,-17 11 15,20-15-15,-20 15 0,22 0 16,-22 0-16,25 0 0,-14 15 0,0-4 15,0 2-15,0 3 0,-11-1 16,11-4-16,-11 3 0,0 1 16,0-4-16,0 0 0,0 0 15,0 2-15,0 3 0,0-5 16,-16 0-16,16 0 0,-13 4 16,13-15-16,-11 11 0,11-11 15,-15 0-15,15 0 0,0 0 0,0 0 16,0-15-16,0 4 0,0 11 15,0-22-15,13 6 0,-13-1 16,20 1-16,-20-1 0,13-1 16,-13 7-16,11 0 0,-11-4 15,0 15-15,0 0 0,0 0 0,0 0 16,0 0-16</inkml:trace>
  <inkml:trace contextRef="#ctx0" brushRef="#br2" timeOffset="129545.8832">10451 14848 0,'0'0'0,"0"0"15,0 0-15,0 0 0,0 0 16,0 0-16,0 39 0,0-4 16,0-4-16,13-13 0,-13-5 0,11 3 15,-11-5-15,0 0 0,0 0 16,0-11-16,0 17 0,0-17 16,0 11-16,0-11 0,0 0 15,0 0-15,0 0 0,0 0 16,0 0-16,0-13 0,0 2 0,0 0 15,-11 0-15,11 0 0,0 0 16,0-4-16,-13 4 0,13-3 16,0-1-16,0-3 0,0 1 15,0-3-15,0 7 0,0-3 16,0 3-16,0 2 0,0 0 16,11 11-16,-11-13 0,11 13 15,-11 0-15,13 0 0,-13 0 0,16 0 16,-16 0-16,20 13 0,-20-13 15,13 18-15,-13-5 0,0-13 16,15 24-16,-15-24 0,0 24 16,0-13-16,0 2 0,0-1 15,0-1-15,0 0 0,-11 0 0,11 0 16,-11-11-16,11 11 0,-13-11 16,13 11-16,0-11 0,0 0 15,0 11-15,0-11 0,0 0 16,0 11-16,0-11 0,15 11 15,-15-11-15,20 11 0,-7-11 16,-1 0-16,-1 15 0,4-15 16,-4 11-16,-11-11 0,22 0 15,-22 0-15,20 0 0,-9 13 0,-11-13 16,18 0-16,-18 0 0,15 0 16,-15 0-16,18-11 0,-18 0 15,11 11-15,-11-15 0,11 15 16,-11 0-16,0 0 0,0 0 0,0 0 15,0 0-15</inkml:trace>
  <inkml:trace contextRef="#ctx0" brushRef="#br2" timeOffset="129964.7131">10782 14916 0,'0'0'0,"0"0"0,0 0 0,0 0 16,0 0-16,0 0 0,0 0 15,0 0-15,0 0 0,0 0 16,0 0-16,-40-13 0,14 13 16,12 0-16,3 0 0,11 0 15,0 17-15,0-3 0,0 5 0,0-5 16,0 1-16,18-2 0,-18 3 16,15-5-16,-15 0 0,11 0 15,-11 0-15,23-11 0,-23 15 16,19-15-16,-3 0 0,-5 0 15,-11 0-15,15 0 0,-15 0 16,0-15-16,0 4 0,13 11 16,-13-16-16,0 5 0,0 0 0,0 0 15,0 0-15,-13 11 0,2-15 16,0 2-16,0 2 0,-4 11 16,4-11-16,0 11 0,0 0 15,11 0-15,-16 15 0,16-15 16,0 0-16,0 18 0,0-18 15,0 0-15,13 0 0,-13 11 0,20-11 16,-9 0-16,5 0 0,-16 0 16,0 0-16,0 0 0,0 0 15,0 0-15</inkml:trace>
  <inkml:trace contextRef="#ctx0" brushRef="#br2" timeOffset="130751.8311">10877 14647 0,'0'0'0,"0"11"0,0-11 15,0 18-15,0-3 0,0 3 16,11 8-16,-11-2 0,0 3 15,0-3-15,11 9 0,-11 0 16,0 0-16,13 0 0,-2 0 16,-11-4-16,11-2 0,-11-3 15,0-7-15,0 5 0,0-6 0,0-1 16,0-15-16,11 0 0,-11 0 16,0 0-16,11 0 0,-11 0 15,0-19-15,15 7 0,-15 1 16,0-6-16,0 6 0,0-7 15,0 3-15,0 4 0,0 0 0,0 11 16,0-14-16,0 14 0,0 0 16,0 0-16,0-15 0,-11 15 15,11-11-15,0 11 0,0 0 16,0 0-16,0 0 0,0 11 16,0-11-16,0 11 0,0-11 0,0 0 15,0 0-15,14 0 0,-3 11 16,0-11-16,0 0 0,2 0 15,7-11-15,-3 11 0,3-15 16,-2 4-16,-7 11 0,2-14 16,3 3-16,-5-4 0,0 4 15,-11-2-15,0 2 0,0-5 16,0-1-16,0 6 0,0-1 0,0 12 16,0-15-16,-11 15 0,11 0 15,-16 0-15,3 0 0,-3 0 16,5 0-16,-4 0 0,2 11 15,-3-11-15,5 16 0,0-1 16,11-2-16,0 3 0,-11 6 16,11-9-16,0 9 0,11-2 0,0-7 15,5 5-15,-5-7 0,6 4 16,-6-4-16,3 2 0,-3-2 16,9-11-16,-3 20 0,-1-20 15,-3 13-15,-2-13 0,-11 0 16,18 0-16,-7 0 0,-11 0 15,17 0-15,-6 0 0,-11-11 16,20-2-16,-20 2 0,20-4 0,-9-1 16,0-1-16,-11-1 0,20 0 15,-20-1-15,11 1 0,-11 5 16,0 13-16,0 0 0,0 0 16,0 0-16,0 0 0</inkml:trace>
  <inkml:trace contextRef="#ctx0" brushRef="#br2" timeOffset="130987.1372">11329 14799 0,'0'0'16,"0"0"-16,0 0 0,0 0 16,0 0-16,0 0 0,0 38 15,-14-5-15,14-11 0,0 2 16,0-2-16,0-4 0,0 1 16,16-1-16,-16-5 0,0-2 0,17 5 15,-17-1-15,0-15 0,11 16 16,-11-16-16,0 0 0,14 0 15,-3-11-15,-11-3 0,15 1 16,-4-2-16,0-3 0,-11 5 16,13-7-16,-13-2 0,16 0 0,-16 0 15,0 22-15,0 0 0,0 0 16,0 0-16,0 0 0</inkml:trace>
  <inkml:trace contextRef="#ctx0" brushRef="#br2" timeOffset="131341.6604">11472 14810 0,'0'0'0,"0"0"15,0 0-15,0 0 16,0 38-16,0-5 0,11-5 0,0-3 16,-11-6-16,11-5 0,-11 1 15,0-15-15,0 11 0,11-11 16,-11 0-16,0 0 0,0 0 16,0 0-16,0 0 0,0-11 15,18 0-15,-18-4 0,0-3 16,15-9-16,-15 3 0,0-2 0,0 2 15,0 6-15,13 2 0,-13 1 16,16 15-16,-16-11 0,13 11 16,-13 0-16,22 0 0,-7 0 15,-1 13-15,-3-2 0,4 2 16,-15 1-16,18 6 0,-7 2 0,0 0 16,0 0-16,6 0 0,-5-2 15,-1-1-15,0 3 0,-11-11 16,11 1-16,-11-12 0,0 13 15,0-13-15,0 0 0,13 0 16,-13-16-16,11-8 0,-11 0 0,0 24 16,0 0-16,0 0 0,0 0 15,0 0-15</inkml:trace>
  <inkml:trace contextRef="#ctx0" brushRef="#br2" timeOffset="131525.0862">11426 14548 0,'0'0'0,"0"0"0,0 0 15,0 0-15,0 0 0,0 0 16,0 0-16,0 0 0,0 0 16,0 0-16,0 0 0,0 0 15,0 0-15,0 0 0,0 0 0,0 0 16</inkml:trace>
  <inkml:trace contextRef="#ctx0" brushRef="#br2" timeOffset="131842.3845">11117 14742 0,'0'0'0,"0"0"0,-44 0 0,11 11 16,4-11-16,3 0 0,4 0 15,8 0-15,-6-11 0,1 11 16,-10-11-16,-4 11 0,0 0 15,0 0-15,0-11 0,0 11 16,4 0-16,0-16 0,7 16 16,22 0-16,0 0 0,0 0 0,0 0 15,0 0-15</inkml:trace>
  <inkml:trace contextRef="#ctx0" brushRef="#br2" timeOffset="132777.4781">8650 15390 0,'0'0'0,"0"0"0,0 0 16,0 0-16,-33 24 0,4-2 15,7-6-15,6-5 0,3 0 16,2-11-16,-4 20 0,2-1 15,2-5-15,-1 8 0,1-7 16,11 7-16,-19 2 0,19 3 0,-18 2 16,18-3-16,-11-2 0,11 3 15,0-5-15,0 0 0,0-5 16,0 1-16,11 0 0,-11 2 16,20-7-16,-9 9 0,0-2 15,-11-3-15,20 1 0,-5 2 16,-4-3-16,2-3 0,3-3 15,-3-11-15,-2 15 0,0-15 0,2 0 16,-13 0-16,20 0 0,-9 0 16,-11 0-16,16 0 0,-16-15 15,11 4-15,-11 11 0,11-22 16,-11 8-16,11-8 0,-11 3 0,0-1 16,0 0-16,0 7 0,0 13 15,0 0-15,0 0 0,0 0 16,0 0-16</inkml:trace>
  <inkml:trace contextRef="#ctx0" brushRef="#br2" timeOffset="134130.9222">8714 15727 0,'0'0'0,"0"0"0,0 0 0,0 0 16,0 0-16,0 0 0,0 0 16,0 0-16,0 0 0,0 0 15,26 22-15,1-6 0,-10-16 16,1 0-16,-3 0 0,-15-16 16,20 5-16,-9-6 0,5-1 15,-5 0-15,-11-1 0,13 1 16,-13 2-16,0 5 0,0 11 0,0-17 15,-11 17-15,11-13 0,0 13 16,-18 0-16,18 0 0,-13 0 16,13 0-16,-16 0 0,5 0 15,11 0-15,-13 0 0,2 19 16,11-19-16,-11 25 0,11-25 16,-11 24-16,11-9 0,0 3 0,0 0 15,0-3-15,0 3 0,0-3 16,0-2-16,13-2 0,-13 0 15,20 0-15,-7-11 0,-2 11 16,0-11-16,3 16 0,-1-16 16,-13 0-16,24 0 0,-13 0 15,2 0-15,3 0 0,-16 0 0,18-11 16,-7 11-16,0-11 0,-11 0 16,15 11-16,-15-22 0,13 11 15,-13-7-15,16 7 0,-16-9 16,11 3-16,-11 1 0,0 3 15,0 2-15,0-5 0,11 3 16,-11 13-16,0-20 0,0 20 0,0 0 16,0-11-16,0 11 0,0 0 15,0 14-15,0-14 0,0 0 16,0 11-16,0-11 0,0 0 16,0 17-16,11-3 0,-11 1 15,0 0-15,0-1 0,0 1 0,11-4 16,-11 2-16,0-2 0,0 0 15,0-11-15,11 11 0,-11-11 16,0 0-16,0 0 0,0 0 16,0 0-16,0 0 0,0-17 15,11-1-15,-11 3 0,0-3 16,0-4-16,0 0 0,0 0 16,0 0-16,0 4 0,11 3 0,-11 2 15,0 13-15,15-16 0,-15 16 16,14 0-16,-14-11 0,17 11 15,-6 0-15,-11 16 0,16-16 16,-16 17-16,0-6 0,13 0 16,-13 2-16,0 3 0,15 1 15,-15 3-15,0-6 0,11 5 0,-11-19 16,11 20-16,-11-9 0,0-11 16,0 11-16,0-11 0,11 0 15,-11 0-15,0 0 0,11-13 16,-11 2-16,11-4 0,-11 1 15,14-1-15,-14 2 0,0-7 16,0-2-16,0-2 0,0 6 16,0 3-16,11 3 0,-11 12 0,0-15 15,0 15-15,0-18 0,0 7 16,0 0-16,0 11 0,0-11 16,0 11-16,0 0 0,0 0 15,0 0-15,0 0 0,0 16 16,0-16-16,0 11 0,0-11 15,0 0-15,0 0 0,0 0 0,15 0 16,-15 0-16,18 11 0,-7-11 16,-11 0-16,17 0 0,-6 11 15,0-11-15,0 0 0,0 0 16,-11 0-16,16 0 0,-16 13 16,11-13-16,-11 0 0,0 0 15,0 16-15,0-16 0,0 0 0,0 13 16,-15-13-16,15 11 0,-12-11 15,12 15-15,-15-15 0,15 11 16,0-11-16,-11 11 0,11-11 16,0 0-16,0 13 0,0-13 0,0 14 15,15-14-15,-15 13 0,18-13 16,-7 11-16,5-11 0,-3 11 16,2-11-16,1 0 0,-16 0 15,17 15-15,-6-15 0,-11 0 16,11 18-16,-11-18 0,0 0 0,14 11 15,-14-11-15,0 0 0,11 0 16,-11 0-16,11-15 0,-11 4 16,15 11-16,-15-11 0,13 11 15,-13-11-15,11 11 0,-11-18 16,16 7-16,-16 11 0,0 0 16,0 0-16,0 0 0,0 0 15</inkml:trace>
  <inkml:trace contextRef="#ctx0" brushRef="#br2" timeOffset="134749.5196">9644 15474 0,'0'0'0,"0"0"0,0 0 16,0 0-16,0 0 0,0 0 15,0 0-15,0 0 0,0 0 16,0 0-16,0 0 0,0 0 16,0 0-16,0 0 0,0 0 15,-15 35-15,15-2 0,0-2 0,0-9 16,0-4-16,11-5 0,0 2 16,-11 3-16,20-18 0,-20 18 15,19-18-15,-19 15 0,20-4 16,-20-11-16,18 0 0,-7 0 15,4 0-15,-1-18 0,-3 3 0,0 2 16,-11-3-16,0 1 0,11 15 16,-11-18-16,0 7 0,0 0 15,-11 11-15,11-11 0,0 11 16,-11 0-16,11 0 0,0 0 16,0 0-16,0 0 0,0 18 15,0-3-15,0 3 0,11 2 16,0 4-16,-11 5 0,13 4 0,-13-5 15,15 10-15,-15-5 0,18 0 16,-18 2-16,11-2 0,-11 0 16,0 3-16,0-5 0,0-3 15,0-1-15,0-7 0,0-3 16,-18-1-16,18 1 0,-17-6 16,6-11-16,-9 16 0,2-16 15,1 0-15,1 0 0,5 0 0,-2-16 16,-3 3-16,5-2 0,11-3 15,-22 3-15,11-3 0,11 0 16,0-8-16,0 6 0,0-4 16,0 10-16,11-14 0,9-3 15,-2 7-15,-7 2 0,6-5 0,-17 27 16,0 0-16,0 0 0,0 0 16,0 0-16</inkml:trace>
  <inkml:trace contextRef="#ctx0" brushRef="#br2" timeOffset="135645.4196">9990 15569 0,'0'0'0,"0"0"15,0 0-15,0 0 0,0 0 16,0 0-16,0 0 0,0 0 15,0 44-15,0-5 0,0-3 16,0-3-16,0-11 0,0-7 0,0-4 16,0-11-16,0 11 0,0-11 15,0 0-15,0 0 0,0 0 16,0-11-16,0 11 0,0-15 16,13-1-16,-13-1 0,0-1 15,0-8-15,11 1 0,-11 3 0,0 0 16,0 5-16,0 6 0,12 0 15,-12 11-15,11-16 0,-11 16 16,11-13-16,-11 13 0,17 0 16,-6 0-16,-11 0 0,20 0 15,-20 11-15,18-11 0,-18 13 16,13-2-16,-13 0 0,18 0 0,-18 0 16,22 0-16,-11 0 0,0 0 15,0 0-15,-11 0 0,17-11 16,-17 14-16,18-14 0,-18 11 15,20-11-15,-9 0 0,2 0 16,-2 0-16,5 0 0,-5 0 0,0 0 16,-11-14-16,17 14 0,-17-15 15,11 15-15,-11-18 0,11 7 16,-11 11-16,0-11 0,0 11 16,11-11-16,-11 11 0,0 0 15,11-11-15,-11 11 0,11 0 16,-11 0-16,18 0 0,-7 0 15,-11 11-15,15-11 0,-15 16 0,14-16 16,-14 13-16,15-2 0,-15-11 16,18 18-16,-18-18 0,17 15 15,-6-15-15,0 11 0,-11-11 16,16 0-16,-16 0 0,13 0 16,3 0-16,-5-11 0,0 11 0,-11-15 15,17 1-15,-6 3 0,-11-6 16,11 1-16,-11 1 0,11 2 15,-11-5-15,0-2 0,0 7 16,0-3-16,-11 1 0,11 15 16,0-20-16,-11 20 0,11-15 15,-15 15-15,15 0 0,-13 0 16,13 0-16,-11 0 0,11 11 0,-16-11 16,16 17-16,0-1 0,0-5 15,0 6-15,0-1 0,0 6 16,0-9-16,0 5 0,16-3 15,-16 3-15,17-3 0,-4 3 16,3 0-16,1-3 0,3-4 0,0 0 16,2-11-16,-4 11 0,2-11 15,-5 0-15,-4 0 0,-11 0 16,20-18-16,-9 7 0,7 0 16,-7-4-16,-11 15 0,0 0 15,0 0-15,0 0 0,0 0 16</inkml:trace>
  <inkml:trace contextRef="#ctx0" brushRef="#br2" timeOffset="136202.1391">10764 15132 0,'0'0'0,"0"0"15,0 0-15,0 0 0,0 0 16,29 22-16,4-2 0,-4-5 0,-5 7 15,2-6-15,-8 1 0,0 5 16,-3 1-16,-2 5 0,7-4 16,-7 9-16,3 1 0,-3-1 15,-13 4-15,0 3 0,0-5 16,0 3-16,0-5 0,0 2 16,-24 5-16,8-1 0,-1 3 15,1-13-15,-1-5 0,5-4 16,1-7-16,0-2 0,11 0 0,-13-11 15,13 20-15,-11-20 0,11 0 16,0 0-16,0 0 0,0 0 16,0 0-16,0 0 0</inkml:trace>
  <inkml:trace contextRef="#ctx0" brushRef="#br2" timeOffset="164220.6374">13972 16276 0,'0'0'0,"0"0"16,0 0-16,0 0 0,0 0 15,0 0-15,0 0 0,0 0 16,0 0-16,0 0 0,0 0 15,0 0-15,0 0 0,0 0 0,0 0 16,0 0-16,0 0 0,0 0 16,0 0-16,0 0 0,0 0 15,0 0-15,0 0 0,0 0 16,0 0-16,0 0 0,0 0 16,0 0-16,0 0 0,0 0 15,0 0-15,0 0 0,0 0 16,0 0-16,0 0 0,0 0 0,0 0 15,0 0-15,-57 25 0,13-6 16,11-5-16,13-3 0,4-11 16,5 15-16,11-15 0,-11 13 15,0-13-15,0 27 0,0-12 16,11 3-16,-15-5 0,15 2 0,0 5 16,-13-6-16,13 1 0,0-2 15,0 3-15,0-1 0,0-2 16,0-13-16,11 22 0,-11-11 15,11 0-15,-11 0 0,17 0 16,-6-11-16,0 14 0,0-14 16,3 11-16,-3-11 0,-11 0 15,15 15-15,-4-15 0,-11 0 0,18 0 16,-7 0-16,-11 0 0,15 0 16,-15 0-16,0 0 0,18 0 15,-18 0-15,11 0 0,-11 0 16,11 0-16,-11 0 0,11 0 15,0 0-15,-11-13 0,29 13 16,-16-20-16,-2 20 0,0-13 0,-11 13 16,0 0-16,0 0 0,0 0 15,0 0-15,0 0 0</inkml:trace>
  <inkml:trace contextRef="#ctx0" brushRef="#br2" timeOffset="164660.3419">14188 15890 0,'0'0'0,"0"0"0,0 0 16,0 0-16,0 0 0,0 0 16,0 0-16,-15 34 0,15-6 15,-16-4-15,16 7 0,0 5 0,0-3 16,0-5-16,0 12 0,0-3 16,0 3-16,0-2 0,0-5 15,0 2-15,0 9 0,0-4 16,11 4-16,-11-11 0,0-7 15,0-1-15,0-3 0,0 0 16,0 0-16,0-5 0,0 1 0,0-2 16,11-16-16,-11 11 0,0-11 15,16 0-15,-16 0 0,18-16 16,-5 16-16,-13-18 0,17 18 16,-17-17-16,16 1 0,-16 5 15,20-4-15,-20 15 0,0 0 0,0 0 16,0 0-16,0 0 0</inkml:trace>
  <inkml:trace contextRef="#ctx0" brushRef="#br2" timeOffset="165198.4483">14484 16316 0,'0'0'15,"0"0"-15,0 0 0,-40 0 16,16 0-16,2 0 0,11 0 16,11 0-16,0 0 0,0 11 15,-11-11-15,11 0 0,-16 18 16,5-7-16,0 0 0,11 4 0,-13-4 16,13 7-16,-11 2 0,11-3 15,0 1-15,0 4 0,0-7 16,0-1-16,0 1 0,0-2 15,13 3-15,-13 1 0,13 3 16,-13-7-16,14-2 0,-3 0 0,0 0 16,-11 1-16,13-12 0,2 13 15,-4-13-15,5 0 0,1 0 16,-3-11-16,1 11 0,-4-18 16,5 7-16,-16 0 0,17-7 15,-17 3-15,16 2 0,-16-3 16,0 1-16,0 2 0,11 13 15,-11-18-15,0 18 0,-14-20 0,14 20 16,-17-11-16,6 11 0,0 0 16,-2-13-16,2 13 0,-1 0 15,1 0-15,11 0 0,-22 0 16,11 0-16,11 11 0,-15-11 16,15 11-16,0-11 0,0 13 0,0-13 15,15 0-15,-4 11 0,0-11 16,0 0-16,0 11 0,5-11 15,-3 0-15,3 0 0,-16 0 16,0 0-16,0 0 0,0 0 16,0 0-16</inkml:trace>
  <inkml:trace contextRef="#ctx0" brushRef="#br2" timeOffset="165583.1187">14629 15912 0,'0'0'0,"0"0"16,0 0-16,0 0 0,0 0 16,0 0-16,0 0 0,0 0 15,0 0-15,0 0 0,0 42 16,0 2-16,0 5 0,0-9 0,0-3 15,16-2-15,-5 3 0,0-3 16,0 7-16,0-2 0,-11 4 16,0-2-16,11 8 0,-11-1 15,0-12-15,-11-6 0,11 2 16,0-4-16,0 4 0,0-6 16,0-5-16,0-11 0,13-11 15,-13 13-15,0-13 0,20 0 0,-3-22 16,-3 9-16,6-7 0,-20-9 15,17-6-15,-17 2 0,16 4 16,-16-4-16,0 33 0,0 0 16,0 0-16,0 0 0,0 0 15</inkml:trace>
  <inkml:trace contextRef="#ctx0" brushRef="#br2" timeOffset="165889.8839">14830 15908 0,'0'0'0,"0"0"0,0 0 16,0 0-16,0 0 0,-16 40 15,16-3-15,0-4 0,0-8 16,0 1-16,0 3 0,0-1 16,14 5-16,-14 0 0,0 7 15,0-2-15,0-3 0,0 7 0,0-2 16,0 4-16,0 2 0,13-6 15,-13-12-15,0-6 0,13-4 16,-13-3-16,20-4 0,-20 0 16,18 0-16,-7-11 0,2 16 15,7-16-15,-3 0 0,-1-13 16,-16 13-16,22-16 0,-22 1 16,0 15-16,0 0 0,0 0 15,0 0-15,0 0 0</inkml:trace>
  <inkml:trace contextRef="#ctx0" brushRef="#br2" timeOffset="166410.184">15083 16371 0,'0'0'0,"0"0"0,0 0 16,0 0-16,-24 40 0,9-7 15,15-2-15,-11-7 0,11-6 0,0-7 16,11 0-16,-11 0 0,0 0 16,0 0-16,0-11 0,11 17 15,-11-6-15,0-11 0,0 11 16,11-11-16,-11 0 0,11-17 16,-11 6-16,11 0 0,-11-5 15,13-1-15,-13 1 0,11 3 16,-11-7-16,16 7 0,-16-9 0,0 6 15,0-1-15,0 4 0,0 13 16,0-16-16,11 16 0,-11 0 16,15 0-16,-15 0 0,13 0 15,-2 0-15,-11 0 0,18 0 16,-18 16-16,15-16 0,-15 19 16,16-3-16,-16-1 0,0 3 0,13 4 15,-13-4-15,11-3 0,-11-4 16,0-11-16,0 11 0,11-11 15,-11 0-15,0 0 0,0 0 16,0 0-16,13 0 0,-13 0 16,16-11-16,-5 11 0,4-15 15,-2 15-15,5-22 0,4 11 0,-2 11 16,-7-22-16,3 22 0,-16-23 16,13 23-16,-13-13 0,0 13 15,0 0-15,0 0 0,0 0 16,0 0-16,0 0 0</inkml:trace>
  <inkml:trace contextRef="#ctx0" brushRef="#br2" timeOffset="166772.7152">15549 16437 0,'0'0'0,"0"0"0,0 0 16,0 0-16,0 0 0,0 0 15,0 0-15,0 0 0,0 0 16,0 0-16,0 0 0,0 0 0,0 0 15,0 0-15,0 0 0,0 0 16,0 0-16,0 0 0,0 0 16,-14-33-16,14 7 0,0 8 15,-11 7-15,11 11 0,0 0 16,0 0-16,0 0 0,0 0 0,0 0 16,0 15-16,0-15 0,0 12 15,0-12-15,14 11 0,-14-11 16,0 11-16,0-11 0,0 0 15,0 0-15,0 13 0,11-13 16,-11 11-16,0-11 0,0 0 16,11 0-16,-11 11 0,11-11 15,0 0-15,-11 0 0,11 0 0,-11 0 16,0 0-16,0 0 0,0 0 16,11 0-16,-11 0 0,0 0 15,0 0-15,0 0 0,0 0 16</inkml:trace>
  <inkml:trace contextRef="#ctx0" brushRef="#br2" timeOffset="167734.7367">15679 16400 0,'0'0'0,"0"0"16,0 0-16,0 0 0,0 0 16,0 0-16,0 0 0,0 0 15,-36-11-15,10 11 0,8-11 16,18 11-16,-11-11 0,11 11 16,0 0-16,0-14 0,0 14 0,0-11 15,0 11-15,-11-11 16,11 11-16,0 0 0,-15 0 0,15 0 15,0 0-15,-13 0 0,13 0 16,-11 0-16,11 16 0,-11-16 16,11 13-16,-14-2 0,14 0 15,-15-11-15,15 18 0,0-3 16,-11 1-16,11-5 0,0 2 0,0-2 16,0 7-16,0 1 0,0-1 15,0 0-15,0-7 0,0 0 16,13 0-16,-13 0 0,16-11 15,-1 13-15,-15-13 0,13 0 16,-2 11-16,0-11 0,0 0 0,0 0 16,5-18-16,-5 7 0,2-6 15,-2 1-15,0-1 0,-11-5 16,11 4-16,-11-4 0,0 0 16,0 4-16,0 1 0,0-1 15,0 3-15,0 3 0,-11 1 16,11 11-16,0-11 0,-11 11 15,11-15-15,-11 15 0,11 0 0,0 0 16,0 0-16,0 15 0,0-15 16,0 18-16,0-2 0,0-5 15,11 6-15,-11 5 0,16-4 16,-16 11-16,17-3 0,-1 3 16,-5 4-16,0 0 0,0 0 15,2-2-15,2 6 0,-1 1 0,-14-5 16,22-9-16,-11 5 0,-11-3 15,15 3-15,-15 2 0,18-18 16,-7-2-16,-11 7 0,0-1 16,13 5-16,-13 0 0,0-2 15,0-20-15,-13 20 0,13-5 16,-22-15-16,6 0 0,-1 0 0,-1 16 16,-4-16-16,4-11 0,-2 11 15,3-11-15,-1 0 0,1-7 16,1 3-16,1-1 0,1 3 15,14 2-15,-19-9 0,19 20 16,0-24-16,0 6 0,-14-2 16,14 3-16,0-1 0,16 1 0,-3-3 15,2 2-15,3 3 0,2 1 16,-2 3-16,-1 0 0,1 0 16,4 11-16,-9-17 0,3 17 15,-1-11-15,3 11 0,-7-11 16,2 11-16,2 0 0,-4 0 0,3 0 15,-14-11-15,15 11 0,-15-18 16,15 18-16,-15-22 0,16 11 16,-16-5-16,0-1 0,-11-5 15,11 22-15,0 0 0,0 0 16,0 0-16,0 0 0</inkml:trace>
  <inkml:trace contextRef="#ctx0" brushRef="#br2" timeOffset="167958.108">15154 16073 0,'0'0'0,"0"0"0,0 0 15,0 0-15,0 0 0,-11 11 16,11-11-16,0 0 0,0 18 15,0-18-15,18 11 0,-5-11 16,0 0-16,-13 0 0,0 0 0,0 0 16,0 0-16,0 0 0</inkml:trace>
  <inkml:trace contextRef="#ctx0" brushRef="#br2" timeOffset="168347.6027">15055 16153 0,'0'0'0,"0"0"0,0 0 0,0 0 16,0 0-16,0 0 0,0 0 15,-35 13-15,8-13 0,9 20 16,1-20-16,1 0 0,16 0 16,-17 0-16,6 0 0,0 11 15,-5-11-15,3 0 0,-5 0 16,3 0-16,-3 13 0,-2-13 0,3 0 16,-3 16-16,-4-16 0,2 0 15,-3 0-15,3 11 0,3-11 16,-8 0-16,12 0 0,4 0 15,-3 0-15,3 0 0,0-11 16,11 11-16,-15 0 0,15-11 16,-11 11-16,11 0 0,0 0 0,0 0 15,0 0-15,0 0 0</inkml:trace>
  <inkml:trace contextRef="#ctx0" brushRef="#br2" timeOffset="169358.5643">16353 16594 0,'0'0'0,"0"0"0,0 0 15,0 0-15,0 0 0,0 0 0,0 0 16,0 0-16,0 0 0,0 0 15,0 0-15,0 0 0,0 0 16,0 0-16,0 0 0,11-35 16,-11 8-16,0 5 0,0 4 15,0 7-15,-19 11 0,8-11 16,11 11-16,-18 0 0,7 0 0,11 11 16,-15 0-16,3 3 0,1-3 15,11 4-15,-17 3 0,6-3 16,11 3-16,-16 6 0,16 2 15,0-3-15,0-6 0,0 1 16,0-7-16,0-11 0,0 15 16,0-15-16,0 0 0,16 0 15,-16 0-15,11 0 0,-11 0 0,13 0 16,-13 0-16,0-15 0,15 15 16,-15-13-16,12 2 0,-12 0 15,11-3-15,-11-6 0,0 3 16,0-5-16,0 4 0,0 7 15,11 11-15,-11-11 0,0 11 0,0 0 16,0 0-16,0 0 0,0 0 16,15 11-16,-15-11 0,18 11 15,-18 0-15,13 2 0,-2 9 16,-11-2-16,15-2 0,-15 0 16,14-7-16,-3-11 0,-11 11 0,15-11 15,-15 11-15,15-11 16,-15 11-16,25-11 0,-8 0 0,5 0 15,-6 0-15,1 0 0,10 0 16,-3 0-16,-8-11 0,-3 11 16,-2-16-16,-11-1 0,15-1 15,-15 18-15,0 0 0,0 0 16,0 0-16,0 0 0</inkml:trace>
  <inkml:trace contextRef="#ctx0" brushRef="#br2" timeOffset="169675.6754">16686 16503 0,'0'0'0,"0"0"15,0 0-15,-37 0 0,4 0 16,2-11-16,7 11 0,24 0 16,-14 0-16,14 0 0,0 0 0,0 0 15,0 14-15,0-3 0,0 0 16,0 0-16,-11-11 0,11 11 16,0 4-16,-11 7 0,11 7 15,0-1-15,11-1 0,-11-9 16,18-7-16,-18-11 0,16 11 15,-3 0-15,-2-11 0,0 17 0,9-6 16,-7-11-16,5 16 0,-3-16 16,0 0-16,-4 0 0,3 0 15,1 0-15,-15-11 0,18 11 16,-7-20-16,6 2 0,-3 1 16,5-1-16,-5 7 0,10-11 15,-4 6-15,8-1 0,-12-5 0,-16 11 16,0 11-16,0 0 0,0 0 15,0 0-15,0 0 0</inkml:trace>
  <inkml:trace contextRef="#ctx0" brushRef="#br2" timeOffset="169952.1569">16779 16215 0,'0'0'0,"0"0"16,0 11-16,0 8 0,11 6 15,-11-3-15,0-5 0,11 5 16,-11-4-16,0 2 0,0 11 16,0-5-16,0-4 0,11 18 0,-11-7 15,0 5-15,0-3 0,0 13 16,11-12-16,-11-10 0,0-13 16,18-2-16,-7 5 0,4-16 15,3 0-15,-7 0 0,4 0 16,3 0-16,0 0 0,-3-18 15,-4 3-15,-11 4 0,24 11 0,-24 0 16,0 0-16,0 0 0,0 0 16,0 0-16</inkml:trace>
  <inkml:trace contextRef="#ctx0" brushRef="#br2" timeOffset="170173.6199">16958 16453 0,'-22'0'0,"11"0"0,11 13 15,0 7-15,17 2 0,-17-11 16,13-11-16,-13 20 0,0 6 16,0-15-16,0 5 0,0 19 15,0-13-15,0-11 0,0 2 16,20-2-16,-4-11 0,6 0 0,0 0 16,2 0-16,5 0 0,4 0 15,-11 0-15,-5-11 0,-1-6 16,-16 17-16,0 0 0,0 0 15,0 0-15,0 0 0</inkml:trace>
  <inkml:trace contextRef="#ctx0" brushRef="#br2" timeOffset="170583.5348">17255 16459 0,'0'0'0,"0"0"16,0 0-16,0 0 0,-35 0 15,9 0-15,8 0 0,7 16 0,11-16 16,-13 17-16,13-6 0,0 0 16,0-11-16,-14 22 0,14-8 15,0-3-15,0 4 0,0-2 16,0 9-16,0 0 0,0 1 16,11-12-16,0 0 0,-11-11 15,16 0-15,-1 0 0,-1 0 0,-14 0 16,17 0-16,-6 0 0,-11 0 15,11 0-15,-11-18 0,11 2 16,-11-1-16,0-1 0,0 1 16,0 1-16,0 5 0,-11 0 15,11 11-15,0-15 0,0 15 0,-15 0 16,15 0-16,0 0 0,-13 0 16,13 0-16,0 0 0,11 0 15,-11 0-15,15 15 0,-15-15 16,0 16-16,20-3 0,-9 2 15,2-15-15,0 16 0,-2-16 16,0 0-16,-11 0 0,0 0 16,0 0-16,0 0 0,0 0 0</inkml:trace>
  <inkml:trace contextRef="#ctx0" brushRef="#br2" timeOffset="170992.5165">17332 16446 0,'0'0'0,"0"13"0,14-2 15,-3 7-15,-11 4 0,11 0 16,-11-9-16,11-13 0,-11 25 16,0-8-16,0 5 0,0-4 15,0-3-15,0-4 0,11-11 0,-11 0 16,0 0-16,13 0 0,-13 0 15,20-20-15,-20 7 0,15-9 16,-15 5-16,18-3 0,-18 6 16,13 14-16,-2-15 0,0 15 15,-11-15-15,16 15 0,-3 0 16,2 0-16,-4 0 0,5 0 0,-3 0 16,0 0-16,-2 0 0,5 15 15,-1-15-15,-4 18 0,-11-7 16,13 0-16,-13 0 0,16 4 15,-16 3-15,0-7 0,0 0 16,0 0-16,0-11 0,0 0 16,17 0-16,-1-18 0,-5 3 15,2-1-15,-13 16 0,0 0 0,0 0 16,0 0-16,0 0 0,0 0 16</inkml:trace>
  <inkml:trace contextRef="#ctx0" brushRef="#br2" timeOffset="171229.5813">17209 16234 0,'0'0'0,"0"0"0,0 0 15,0 18-15,0-18 0,0 13 16,0-2-16,-11 0 0,0 0 0,11-11 15,0 11-15,0-11 0,0 0 16,0 0-16,13 0 0,-13 0 16,0 0-16,0 0 0,0 0 15,0 0-15,0 0 0,0 0 16,0 0-16</inkml:trace>
  <inkml:trace contextRef="#ctx0" brushRef="#br2" timeOffset="171446.5174">16947 16327 0,'-25'0'0,"-1"13"0,15-13 0,11 0 15,-13 0-15,2 0 0,-5 0 16,5 0-16,-7 0 0,1 0 16,-5 0-16,-5 0 0,-1 0 15,-5 0-15,-12 0 0,8 0 16,4 13-16,2-13 0,31 14 15,-29-14-15,16 0 0,13 0 0,0 0 16,0 0-16,0 0 0,0 0 16</inkml:trace>
  <inkml:trace contextRef="#ctx0" brushRef="#br2" timeOffset="172595.2832">14455 17198 0,'0'0'15,"0"0"-15,0 0 0,0 0 16,0 0-16,0 0 0,0 0 16,0 0-16,0 0 0,0 0 15,0 0-15,0 0 0,0 0 16,0 0-16,0 0 0,0 0 0,0 0 15,0 0-15,0 0 0,0 0 16,0 0-16,-35-18 0,2 18 16,4 0-16,11 14 0,3 5 15,4-1-15,11 0 0,-11-1 16,11-1-16,-11-1 0,11 3 0,0-1 16,0 3-16,0-2 0,0-18 15,11 18-15,0-18 0,2 11 16,3-11-16,-1 11 0,-2-11 15,7 0-15,-7-11 0,1 0 16,1 11-16,0-23 0,3 12 16,0-4-16,-3 15 0,-4-24 15,0 8-15,-11 3 0,13 13 0,-13-20 16,11 9-16,-11-2 0,0 2 16,-13 11-16,2-15 0,11 15 15,-15 0-15,15 0 0,-18 0 16,18 0-16,-11 0 0,11 0 15,-11 0-15,11 0 0,0 11 16,0-11-16,18 0 0,-7 0 0,0 0 16,0 0-16,0 0 0,0 0 15,2 0-15,-2 0 0,-11-14 16,20 14-16,-9-13 0,2 13 16,3 0-16,-3 0 0,2-13 15,1 13-15,-3-11 0,-2 11 16,0-13-16,0 13 0,0-11 15,4 11-15,-15-14 0,14 14 0,-14 0 16,0 0-16,-11-17 0,11 17 16,-18 0-16,7 0 0,11 0 15,-13 11-15,13-11 0,0 0 16,0 0-16,-16 0 0,5 11 16,0-11-16,0 15 0,0-4 0,11 0 15,-15 0-15,15 0 0,-13 3 16,13-3-16,0 4 0,-11-2 15,11 7-15,0-9 0,-11 2 16,11-2-16,0 0 0,0-11 16,0 18-16,11-18 0,-11 11 0,17-11 15,-6 13-15,5-13 0,-5 0 16,2 14-16,-2-14 0,7 0 16,1 0-16,-5 0 0,1 0 15,5 0-15,0 0 0,-3-16 16,3 16-16,-4 0 0,15-18 15,-7 18-15,-4-15 0,-7 15 0,2-24 16,-15 11-16,18 13 16,-7-20-16,-11 20 0,0 0 0,0 0 15,0 0-15,0 0 0</inkml:trace>
  <inkml:trace contextRef="#ctx0" brushRef="#br2" timeOffset="172967.2988">15147 17110 0,'0'0'0,"0"0"0,0 0 0,0 0 16,0 0-16,-35-14 0,2 14 16,4 0-16,5 0 0,9 0 15,15 0-15,-11 14 0,11-14 16,-16 11-16,16-11 0,-20 11 16,5-11-16,4 20 0,-2-9 0,2-11 15,0 22-15,-5-5 0,16-1 16,-15-3-16,15 5 0,0-3 15,0-2-15,0 3 0,15-5 16,-15-11-16,0 13 0,16-13 16,-5 15-16,-11-15 0,17 11 0,-3-11 15,-3 11-15,4-11 0,0 0 16,-1 0-16,-3 11 0,4-11 16,-4 0-16,7 0 0,-1 0 15,-1-13-15,2 13 0,-5-13 16,7 13-16,-3-13 0,1 13 15,-3-11-15,-15 0 0,22 0 16,-22 0-16,11 0 0,-11-5 0,0 16 16,0 0-16,0 0 0,0 0 15,0 0-15</inkml:trace>
  <inkml:trace contextRef="#ctx0" brushRef="#br2" timeOffset="173331.4223">15295 17103 0,'0'0'0,"0"0"16,0 0-16,0 0 0,0 0 15,0 0-15,0 0 0,0 0 16,0 0-16,-40 0 0,10 11 16,10-11-16,6 11 0,14-11 15,0 11-15,0-11 0,14 16 16,-14-16-16,0 17 0,0-6 16,0 7-16,0 2 0,0-5 15,0 1-15,0 1 0,0 3 0,0-9 16,15 2-16,-15 3 0,20-16 15,-9 0-15,-11-11 0,20 11 16,-7 11-16,0-11 0,-2 0 16,3 0-16,-1 0 0,-2 0 15,2-27-15,-2 27 0,0 0 0,0-17 16,-11-5-16,11 8 0,-11-5 16,11 1-16,-11 0 0,16-8 15,-16 8-15,24 18 0,-9-11 16,-1 11-16,-3 0 0,-11 0 15,13 11-15,-13-11 0,15-11 16,-15 11-16,0 0 0,0 0 0,0 0 16,0 0-16,0 0 0</inkml:trace>
  <inkml:trace contextRef="#ctx0" brushRef="#br2" timeOffset="174049.2243">15602 17090 0,'-14'0'16,"3"0"-16,0 0 0,11 0 15,0 0-15,11 0 0,-11 0 16,0 13-16,11-13 0,-11 11 16,0 5-16,0 6 0,11-22 0,-11 28 15,0-10-15,0 0 0,0-5 16,0 7-16,0 10 0,11-7 15,-11-10-15,0-13 0,0 22 16,0-22-16,11 11 0,-11-11 16,0 0-16,0 0 0,0 0 15,0 0-15,0-18 0,0 7 0,0-9 16,14 20-16,-14-31 0,0 16 16,11-14-16,-11 10 0,11-6 15,-11 3-15,11 0 0,-11-2 16,11-7-16,-11-2 0,11 4 15,-11 7-15,0 9 0,11-7 16,-11 7-16,15 13 0,-15-11 0,11 11 16,0-18-16,-11 18 0,0 0 15,18 0-15,-7 0 0,-11 0 16,13 0-16,-13 14 0,0-3 16,0 6-16,0-1 0,11 6 15,-11-7-15,0-4 0,0-11 16,0 24-16,-13-6 0,13-7 15,-20 0-15,20 7 0,-22-5 0,11 0 16,0-13-16,11 18 0,-13-18 16,0 0-16,-1 0 0,3 11 15,11-11-15,0 15 0,-11 1 16,11-16-16,0 13 0,0-13 0,0 0 16,0 0-16,0 22 0,0-7 15,20-1-15,-4-14 0,-3 0 16,2 11-16,-2 0 0,3-11 15,2 15-15,-1-15 0,-6 11 16,9-11-16,-20 0 0,18 11 16,-18-11-16,22-11 0,-11-4 15,-11 15-15,13-16 0,0 16 16,3 0-16,-5 0 0,0 0 0,4 0 16,-4 0-16,0 0 0,-11-17 15,13 6-15,-13-7 0,11 7 16,-11 11-16,0 0 0,0 0 15,0 0-15,0 0 0</inkml:trace>
  <inkml:trace contextRef="#ctx0" brushRef="#br2" timeOffset="174457.9662">16197 16964 0,'0'0'0,"0"0"15,-24-28-15,-9 28 0,8-14 16,1 14-16,11 0 0,13 0 16,0 0-16,0 0 0,0 0 15,-18 0-15,7 14 0,11-14 16,-15 0-16,15 0 0,-18 0 16,18 19-16,0 3 0,0-4 15,0 0-15,0-7 0,0 0 0,11 6 16,-11-6-16,22 5 0,-2-3 15,-7-2-15,5 5 0,0-1 16,-3 3-16,7-5 0,-9-2 16,9 0-16,-6 7 0,1-3 15,-6-15-15,5 0 0,-5 18 0,-11-7 16,11 8-16,-11-1 0,0-7 16,0 2-16,-11-2 0,-5-11 15,1 0-15,-3 11 0,1-11 16,-10 11-16,7-11 0,5 0 15,0 0-15,4 0 0,-1-22 0,-5 5 16,17 17-16,0 0 0,0 0 16,0 0-16,0 0 0</inkml:trace>
  <inkml:trace contextRef="#ctx0" brushRef="#br2" timeOffset="213692.369">9472 16649 0,'0'0'0,"0"0"16,0 0-16,0 0 0,0 0 16,0 0-16,0 0 0,0 0 15,0 0-15,0 0 0,0 0 16,0 0-16,0 0 0,0 0 15,0 0-15,0 0 0,0 0 0,0 0 16,0 0-16,0 0 0,0 0 16,0 0-16,0 0 0,0 0 15,0 0-15,0 0 0,0 0 16,0 0-16,-75-13 0,16 2 16,19-5-16,16 16 0,13-17 15,11 6-15,-11 11 0,11-11 16,0 11-16,-18 0 0,18 0 0,-15 0 15,4 0-15,-3 0 0,3 15 16,0-15-16,-4 15 0,4-15 16,11 14-16,-13-14 0,13 17 15,-11-6-15,11 0 0,-12 0 16,12 0-16,0 7 0,0-3 16,0-1-16,0 6 0,0 2 15,0 2-15,0-2 0,0 0 0,0 4 16,0 3-16,14-3 0,-14-1 15,0 1-15,13 3 0,-13 0 16,0-3-16,11-8 0,-11 10 16,13-1-16,-13-7 0,0-1 15,0-5-15,0 12 0,0-8 16,0 4-16,-13-5 0,13-1 0,-11-16 16,11 13-16,0-13 0,0 11 15,0-11-15,0 0 0,0 0 16,26 0-16,-6 0 0,-2 0 15,-18-29-15,0 29 0,0 0 16,0 0-16,0 0 0,0 0 0</inkml:trace>
  <inkml:trace contextRef="#ctx0" brushRef="#br2" timeOffset="214110.5077">9230 17039 0,'0'0'0,"0"0"16,0 0-16,-45 0 0,6-17 16,10 17-16,9-11 0,20 11 0,-13 0 15,13-12-15,-11 12 16,11 0-16,-22 0 0,9-11 0,-7 11 16,7 0-16,-5 0 0,-2 0 15,3 0-15,-1 0 0,2 0 16,5 0-16,0 16 0,-2-16 15,13 18-15,0-18 0,0 13 16,11-13-16,2 13 0,5-13 16,-2 0-16,-5 0 0,-11 0 0,15 0 15,-15 0-15,0 0 0,0 0 16,0 0-16,0 0 0</inkml:trace>
  <inkml:trace contextRef="#ctx0" brushRef="#br2" timeOffset="214510.3657">9397 17011 0,'0'0'0,"0"0"15,0 0-15,0 0 0,0 0 16,-26 26-16,15-2 0,11 3 0,0-10 16,0 1-16,0-7 0,0-11 15,0 20-15,11-20 0,-11 28 16,0-8-16,0 5 0,0-1 15,0-9-15,-11 7 0,11-2 16,0 0-16,0-9 0,15 0 0,3-11 16,4 0-16,-2 0 0,-5-11 15,0 11-15,-4-15 0,-11 15 16,14-11-16,-14 0 0,0 11 16,0 0-16,0 0 0,0 0 15,0 0-15</inkml:trace>
  <inkml:trace contextRef="#ctx0" brushRef="#br2" timeOffset="215265.3863">9556 16525 0,'0'0'0,"0"0"0,0 0 16,0 0-16,0 0 0,0 0 15,-18 38-15,7-5 0,11 0 16,0-2-16,0-5 0,0-1 0,0 6 16,0-3-16,0-4 0,0 3 15,0 2-15,0 8 0,0-2 16,0-2-16,0 5 0,0-5 15,0-9-15,-11 9 0,11 0 16,0-4-16,0-7 0,0-7 16,0 8-16,0-1 0,0-3 0,0 1 15,0-9-15,0-11 0,0 0 16,0 0-16,0 11 0,0-11 16,0-11-16,-11 11 0,11-11 15,0 11-15,-11-15 0,11 4 16,0-2-16,0-3 0,0-1 15,-11 1-15,11-2 0,0 7 0,0 11 16,0-17-16,0 17 0,11-20 16,-11 7-16,0-3 0,11-6 15,-11 5-15,16 1 0,-5 16 16,-11-13-16,13 13 0,-13 0 16,17 0-16,-17-11 0,23 11 15,-12 0-15,4 0 0,-2 0 0,-2 0 16,0 11-16,-11-11 0,18 0 15,-18 11-15,20-11 0,-20 13 16,0-2-16,13 0 0,-13 5 16,11 1-16,-11 1 0,0-3 15,0-4-15,0-11 0,0 16 16,0-16-16,0 17 0,-11-17 0,11 23 16,-15-6-16,15-6 0,-18 5 15,18-3-15,-24-2 0,8-11 16,1 0-16,2 0 0,2 11 15,-5-11-15,3 0 0,2 0 16,0 11-16,0-11 0,0 0 16,0 0-16,11 0 0,0 0 0,11 0 15,9-22-15,4 9 0,2-3 16,-8-1-16,-7 1 0,-11 1 16,0 15-16,0 0 0,0 0 15,0 0-15,0 0 0</inkml:trace>
  <inkml:trace contextRef="#ctx0" brushRef="#br2" timeOffset="215785.9513">9759 16916 0,'0'0'0,"0"0"0,0 0 16,0 0-16,0 0 0,0 0 16,0 0-16,0 0 0,0 0 15,0 42-15,0-14 0,0 1 16,0-7-16,0-2 0,0 4 16,0 0-16,0-2 0,0-4 0,0 0 15,0-3-15,0 1 0,0 3 16,0-3-16,0-5 0,0-11 15,0 0-15,0 0 0,0 0 16,0 0-16,0 0 0,0 0 16,0-13-16,0 13 0,0-16 0,0 5 15,0-4-15,0-3 0,0 5 16,0-3-16,11 1 0,-11 2 16,0-7-16,11-2 0,-11-2 15,0 2-15,11 4 0,-11-2 16,0 2-16,0 5 0,15-2 15,-15 4-15,11 0 0,-11 11 0,13-16 16,-2 16-16,-11 0 0,20 0 16,-20 0-16,14 0 0,-3 13 15,-11-13-15,15 0 0,-2 18 16,3-18-16,1 0 0,1 11 16,4-11-16,0 0 0,0 0 15,-6 11-15,-16-11 0,0 0 0,0 0 16,0 0-16,0 0 0</inkml:trace>
  <inkml:trace contextRef="#ctx0" brushRef="#br2" timeOffset="216134.4452">10034 16982 0,'0'0'0,"0"17"0,0-1 0,11-3 16,0 3-16,-11-1 0,11 3 15,-11-3-15,0-2 0,0 5 16,0 4-16,0 0 0,-11 5 15,11-10-15,0-1 0,0-3 0,0 2 16,0-4-16,16-11 0,-5 0 16,0 0-16,0 0 0,2 0 15,5 0-15,-3 0 0,-4-11 16,0 0-16,-11-4 0,0 15 16,0 0-16,0 0 0,0 0 15,0 0-15</inkml:trace>
  <inkml:trace contextRef="#ctx0" brushRef="#br2" timeOffset="216638.4537">10195 16909 0,'0'0'0,"0"0"16,0 0-16,-28 24 0,12 3 15,16-5-15,0 0 0,0 4 16,11-6-16,-11-2 0,11 2 16,-11-7-16,0 7 0,0 2 0,0-5 15,0-3-15,0-14 0,0 11 16,0-11-16,0 0 0,11 0 16,-11 0-16,0-11 0,0 11 15,0-14-15,0-5 0,0 1 16,11-6-16,-11 6 0,0-4 15,11 7-15,-11-3 0,0-4 0,0 4 16,16-2-16,-16 7 0,0 2 16,13 0-16,-13 11 0,11-11 15,-11 11-15,18-11 0,-7 11 16,-11 0-16,19 0 0,-19 0 16,18 16-16,-7-16 0,-11 13 0,13-2 15,-13 0-15,16 6 0,-16 3 16,11 5-16,-11-3 0,13 0 15,-13 2-15,0 2 0,0 1 16,0-3-16,0-4 0,-11-20 16,11 20-16,-11-20 0,11 0 15,0 0-15,0 0 0,22-18 16,0 7-16,0-11 0,-6-2 16,-16 24-16,0 0 0,0 0 0,0 0 15,0 0-15</inkml:trace>
  <inkml:trace contextRef="#ctx0" brushRef="#br2" timeOffset="216885.7651">10054 16625 0,'0'0'0,"0"0"16,0 11-16,11-11 0,-11 0 0,0 0 16,-20 0-16,7 0 0,13 0 15,-11 0-15,22 0 0,5 0 16,1 0-16,-6 0 0,-11 0 16,0 0-16,0 0 0,0 0 15,0 0-15</inkml:trace>
  <inkml:trace contextRef="#ctx0" brushRef="#br2" timeOffset="217175.801">9349 16830 0,'0'0'0,"11"0"0,0 13 16,4-13-16,-15 0 0,0 0 16,13 0-16,-13 0 0,16 11 15,6-11-15,11 0 0,7 0 16,1 0-16,-41 0 0,0 0 15,0 0-15,0 0 0,0 0 0</inkml:trace>
  <inkml:trace contextRef="#ctx0" brushRef="#br2" timeOffset="218256.5052">10674 16841 0,'0'0'0,"0"0"0,0 0 16,0 0-16,-13 31 0,13-1 15,0-5-15,0-3 0,0 0 16,0 0-16,0 0 0,0-7 0,0-1 16,0-3-16,0 4 0,-12-2 15,12 7-15,0-2 0,0-3 16,0-15-16,-11 13 0,11-13 16,0 0-16,0 0 0,-11-11 15,11 11-15,0-22 0,0 5 0,0-3 16,-11 2-16,11 1 0,0 3 15,0-1-15,0-3 0,0-4 16,0-4-16,0 2 0,0 1 16,11 8-16,-11 2 0,0 13 15,16-27-15,-16 10 0,11 6 16,-11 0-16,11 0 0,-11 11 0,0 0 16,13 0-16,-2 0 0,-11 0 15,13 0-15,-2 15 0,0-15 16,-11 20-16,11-5 0,-11 3 15,16 2-15,-16-3 0,15-3 16,-15 1-16,0 7 0,11 5 16,-11-1-16,14-2 0,-14-6 0,11-7 15,-11 2-15,0 7 16,11-7-16,-11-2 0,11-11 0,-11 0 16,17 16-16,-17-16 0,16 0 15,-16 0-15,13-16 0,-13 16 16,11-13-16,-11 2 0,15-9 15,-15 3-15,14-1 0,-14 3 16,11-1-16,-11 16 0,11-26 0,-11 6 16,11-4-16,-11 1 0,0 12 15,0 11-15,0-15 0,0 15 16,0-13-16,-14 13 0,14 0 16,0-16-16,-11 16 0,11 0 15,-11 0-15,11 0 0,0 0 16,0 0-16,-11 0 0,11 16 0,0-16 15,0 13-15,-11-2 0,11 0 16,0-11-16,-11 16 0,11 6 16,0 2-16,0-7 0,0 6 15,0-8-15,0-4 0,11 0 16,-11-11-16,11 22 0,-11-4 0,14-7 16,-14 4-16,15-15 0,-15 20 15,13-9-15,-13-11 0,14 0 16,-14 11-16,13-11 0,-13 0 15,0 0-15,15 0 0,-15 0 16,13 0-16,-2 0 0,5-11 0,-3 11 16,3-13-16,1 13 0,5-20 15,5 20-15,-3 0 0,-6-18 16,-18 18-16,0 0 0,0 0 16,0 0-16,0 0 0,0 0 15</inkml:trace>
  <inkml:trace contextRef="#ctx0" brushRef="#br2" timeOffset="218735.6788">11082 16468 0,'-18'0'0,"18"0"0,0 0 16,0 0-16,0 11 0,0-11 15,11 11-15,-11 5 0,0-16 16,0 17-16,0-1 0,0-3 15,0 9-15,11 2 0,-11 9 16,11-4-16,-11-3 0,11 7 16,-11 1-16,0-1 0,0 0 15,13 2-15,-13-2 0,11-7 16,-11-6-16,11 11 0,-11-2 0,11-3 16,-11-8-16,0 4 0,0-4 15,0-3-15,0 3 0,0-7 16,0-11-16,11 0 0,0 0 15,-11-16-15,14 3 0,1 2 16,-15 0-16,18-11 0,-7 4 0,-11-15 16,17 7-16,-17 4 0,0 9 15,0 13-15,0 0 0,0 0 16,0 0-16,0 0 0</inkml:trace>
  <inkml:trace contextRef="#ctx0" brushRef="#br2" timeOffset="219042.3873">11227 16664 0,'0'0'0,"0"0"0,0 0 16,-37 0-16,17 0 0,4 11 0,16-11 16,-15 0-16,15 11 0,-11-11 15,11 11-15,-18-11 16,7 11-16,-2-11 0,-2 11 0,-1-11 15,3 0-15,-2 16 0,-3-16 16,5 11-16,-3-11 0,1 0 16,4 0-16,11 11 0,-13-11 15,13 0-15,0 0 0,11-11 0,-11 11 16,17-16-16,-17 16 0,22 0 16,-9 0-16,16 0 0,-5-11 15,-4 11-15,0 0 0,-20 0 16,0 0-16,0 0 0,0 0 15,0 0-15</inkml:trace>
  <inkml:trace contextRef="#ctx0" brushRef="#br2" timeOffset="219396.863">11441 16858 0,'-15'11'0,"15"-11"0,0 16 0,19-16 16,-19 11-16,18-11 0,-18 13 15,0-13-15,0 18 0,0-7 16,0 4-16,0 7 0,0-9 16,-11 10-16,11-12 0,0 8 0,0-19 15,27 14-15,-14-14 0,4 0 16,5 0-16,0 0 0,3-16 16,-5 16-16,-20 0 0,0 0 15,0 0-15,0 0 0,0 0 16</inkml:trace>
  <inkml:trace contextRef="#ctx0" brushRef="#br2" timeOffset="219931.1719">11688 16770 0,'0'0'0,"0"0"0,0 0 0,0 0 15,0 0-15,0 0 0,0 0 16,-35 0-16,4 0 0,13 0 16,5 0-16,13 0 0,-13 0 0,13 0 15,0 18-15,-14-18 0,14 20 16,0-20-16,0 11 0,0-11 15,-11 17-15,11-6 0,0-11 16,0 14-16,11-3 0,-11-11 16,0 15-16,12-15 0,-12 15 15,13-4-15,-13-11 0,15 0 0,-15 12 16,11-12-16,-11 0 0,11 13 16,-11-13-16,16 11 0,-16-11 15,13 15-15,-13-15 0,0 16 16,15-16-16,-15 0 0,0 11 15,0-11-15,0 13 0,0-13 16,0 11-16,0-11 0,0 15 0,0-15 16,-11 11-16,11-11 0,-15 0 15,4 0-15,0 0 0,11 0 16,-22 0-16,22 0 0,-13-15 16,13 4-16,0 0 0,0-2 15,0-1-15,0 1 0,15-4 16,-15-5-16,0 2 0,0 20 0,0 0 15,0 0-15,0 0 0,0 0 16</inkml:trace>
  <inkml:trace contextRef="#ctx0" brushRef="#br2" timeOffset="220117.739">11375 16534 0,'0'0'0,"0"0"0,13 0 0,-13 0 16,0 11-16,0-11 0,0 11 16,-13-11-16,13 16 0,0-16 0,26 11 15,7-11-15,-33 0 0,0 0 16,0 0-16,0 0 0,0 0 16</inkml:trace>
  <inkml:trace contextRef="#ctx0" brushRef="#br2" timeOffset="221136.4989">9221 17659 0,'0'0'0,"0"0"15,0 0-15,0 0 0,0 0 16,-40-11-16,11 11 0,12-11 16,17 11-16,-11-14 0,11 14 0,0 0 15,11-11-15,-11 0 0,0-4 16,0 4-16,-11-4 0,11-3 15,-20 5-15,20 13 0,-13 0 16,2 0-16,11-11 0,0 11 16,-14 0-16,14 0 0,-11 11 15,0-11-15,11 0 0,-11 13 0,11 2 16,-11-4-16,11 7 0,0 0 16,-11-3-16,11 0 0,0-1 15,0 1-15,0 3 0,0-1 16,0 3-16,0-2 0,0 0 15,0 4-15,0 11 0,0 0 16,0-5-16,0 1 0,13 0 0,-13-7 16,16 15-16,-5 3 0,-11 6 15,0-8-15,11 1 0,-11-6 16,0-21-16,18-12 0,-18 11 16,0-11-16,0 55 0,0-18 15,0 3-15,0-9 0,0-3 16,0 3-16,0-18 0,0-13 15,0 0-15,-11 0 0,11 16 0,0-16 16,0 0-16,0 0 0,0-11 16,11 11-16,0-18 0,0 18 15,2-11-15,5-4 0,1 2 16,-19-10-16,11-3 0,-11 26 16,0 0-16,0 0 0,0 0 0,0 0 15</inkml:trace>
  <inkml:trace contextRef="#ctx0" brushRef="#br2" timeOffset="221465.2335">9170 17981 0,'0'0'0,"0"0"15,0 0-15,-46 0 0,8 0 16,18 0-16,7 13 0,13-13 15,0 0-15,0 0 0,0 0 16,0 0-16,0 11 0,-20-11 0,5 0 16,-1 0-16,16 0 0,-24 0 15,9 15-15,2-15 0,2 0 16,-5 18-16,16-18 0,-18 0 16,3 11-16,0-11 0,15 0 0,-18 13 15,18-13-15,11 0 16,4 0-16,1 0 0,-5 0 0,2 0 15,5-13-15,-3 13 0,3-11 16,-3 11-16,-15 0 0,0 0 16,0 0-16,0 0 0,0 0 15,0 0-15</inkml:trace>
  <inkml:trace contextRef="#ctx0" brushRef="#br2" timeOffset="221995.6547">9441 17866 0,'0'0'0,"0"0"0,-35-18 0,2 7 16,9 11-16,-3-11 0,16 11 15,11 0-15,0 0 0,0 0 16,0 0-16,0 0 0,-13 0 15,2 0-15,0 11 0,-5-11 16,16 11-16,-22-11 0,22 16 0,-11-16 16,11 24-16,0-6 0,-13 6 15,13-6-15,0-5 0,-11 7 16,11-3-16,0 5 0,0 3 16,16 1-16,-16-4 0,11-22 15,-11 11-15,13-11 0,-13 0 16,15 11-16,-15-11 0,20 11 0,-9-11 15,2 0-15,-13 0 0,14-11 16,-3 0-16,0 11 0,0-15 16,0 15-16,-11-18 0,17 0 15,-17-15-15,0 0 0,11 5 16,-11 8-16,0 7 0,0 1 16,-15-3-16,15 2 0,-20-3 15,9 5-15,-2 0 0,13 11 16,-24 0-16,12 0 0,12 0 0,-11 0 15,11 0-15,0 16 0,0-16 16,16 13-16,-5-13 0,0 0 16,7 15-16,-3-15 0,-15 0 15,18 14-15,-18-14 0,0 0 0,0 0 16,0 0-16,0 0 0,0 0 16</inkml:trace>
  <inkml:trace contextRef="#ctx0" brushRef="#br2" timeOffset="222520.794">9518 17758 0,'0'0'0,"0"0"0,0 0 0,0 0 16,0 0-16,0 0 0,0 0 15,0 0-15,-19 24 0,3 3 16,5-5-16,11-5 0,0-6 16,0 5-16,0 1 0,0 1 15,0 9-15,0-10 0,0 5 16,0 7-16,0 4 0,0 0 16,0-15-16,0-3 0,0-4 15,0-11-15,0 0 0,0 11 0,0-11 16,0 0-16,0 0 0,0 0 15,0 0-15,0 0 0,0-20 16,0 7-16,0 2 0,-11 11 16,11-26-16,0-7 0,0 2 15,11 0-15,-11 13 0,0 3 16,11 1-16,-11-8 0,11 0 0,-11 5 16,0 1-16,11 5 0,-11-2 15,0-2-15,11-3 0,-11 3 16,0 1-16,18 3 0,-18 0 15,11 11-15,-11 0 0,15 0 16,-15 0-16,18 0 0,-18 11 0,24-11 16,-8 25-16,1-14 0,5 0 15,0-11-15,0 15 0,7-15 16,-11 18-16,-1-1 0,-6-1 16,0-16-16,-11 0 0,0 0 15,0 0-15,0 0 0,0 0 16</inkml:trace>
  <inkml:trace contextRef="#ctx0" brushRef="#br2" timeOffset="223742.549">9838 17709 0,'0'0'0,"0"0"16,-31 20-16,5 0 0,10 2 0,16 0 16,0-2-16,0-9 0,11 2 15,-11-2-15,11 0 0,-11 9 16,0-7-16,0 9 0,0-8 15,0-3-15,-11 4 0,11 1 16,0 1-16,0 8 0,0-1 16,-11-7-16,11-6 0,0-11 0,0 0 15,0 0-15,0 0 0,0 0 16,0-11-16,0 11 0,0-22 16,0 5-16,0-10 0,0 5 15,0 5-15,0-1 0,11 7 16,-11 11-16,0-27 0,0 10 0,0-5 15,0 6-15,11-1 0,-11 1 16,0 16-16,11-22 0,-11 11 16,11 11-16,-11-20 0,0 20 15,11-15-15,-11 15 0,11-11 16,-11 11-16,16 0 0,-16 0 16,11 11-16,0-11 0,-11 18 15,13-1-15,-13 3 0,0 2 0,16-4 16,-16-3-16,0 7 0,0 2 15,0-2-15,0-4 0,0 4 16,0 0-16,13 0 0,-13 0 16,0-4-16,0 2 0,0-20 15,0 0-15,0 0 0,0 0 16,0 0-16,11 0 0,-11 0 16,0-24-16,0 10 0,11-8 0,-11-4 15,0 8-15,11 5 0,0-7 16,-11 7-16,11-3 0,-11 1 15,0-3-15,15 1 0,-15 1 16,11 3-16,-11-2 0,0-3 16,14 0-16,-14 3 0,15-1 0,-15 16 15,11-13-15,-11 13 0,13 0 16,-13 0-16,16 0 0,-16 0 16,11 11-16,-11-11 0,0 22 15,11-8-15,-11 5 0,0-1 16,0 0-16,13-3 0,-13-2 0,0 3 15,0-1-15,11-4 0,-11-11 16,0 24-16,11-12 0,-11 3 16,11-2-16,-11 3 0,16-3 15,-16 7-15,17-7 0,-6 2 16,-11-4-16,11-11 0,0 0 0,0 0 16,0 0-16,-11-15 15,20-3-15,-9 1 0,-11 1 0,20-1 16,-20 1-16,13 1 0,-13 15 15,11-25-15,-11 8 0,0-1 16,11 5-16,-11 2 0,0 11 16,0-24-16,0 8 0,0 3 15,0-2-15,0 4 0,0 0 16,0 11-16,0 0 0,0-11 16,0 11-16,-11 0 0,11 0 0,0 0 15,-11 0-15,11 15 0,0-15 16,-11 13-16,11 7 0,-11-7 15,0 7-15,11-7 0,-11 3 16,11-5-16,0 0 0,0 0 16,0 0-16,0 6 0,0-1 15,0 2-15,16-5 0,-16 9 0,11 11 16,-11-4-16,15 6 0,-15-17 16,18-5-16,-18-2 0,11-11 15,-11 0-15,13 0 0,-13 0 16,15 11-16,-15-11 0,22 0 15,-11 0-15,-11 0 0,25-11 0,-5 11 16,-3-11-16,3 11 0,0-18 16,2 0-16,-4 1 0,-1 1 15,-17-3-15,0 19 0,0 0 16,0 0-16,0 0 0,0 0 16</inkml:trace>
  <inkml:trace contextRef="#ctx0" brushRef="#br2" timeOffset="224509.6402">10638 17859 0,'0'0'0,"0"0"16,0 0-16,0 0 0,0 0 0,0 0 15,0 0-15,0 0 0,0 0 16,-28-22-16,6 5 0,6-1 16,16 3-16,-15 4 0,15 0 15,-11 11-15,11-11 0,0 11 16,-18 0-16,18 0 0,-13 0 15,2 0-15,11 11 0,0-11 0,-15 19 16,15-8-16,0 7 0,-14 4 16,14-9-16,0-2 0,-13 5 15,13-5-15,0 6 0,0 6 16,0-6-16,0 1 0,0 6 16,0 11-16,0-2 0,11 0 15,-11-10-15,11-10 0,-11-13 0,11 0 16,-11 0-16,0 0 0,11 0 15,-11 0-15,16 0 0,-16 0 16,13-11-16,-13 0 0,13-3 16,-13-19-16,0-11 0,15 0 15,-15 5-15,14-6 0,-14 12 0,13 11 16,-13-6-16,0-16 0,0 8 16,11-8-16,-11 4 0,0 7 15,0 5-15,0-12 0,0 3 16,0 10-16,0 5 0,0 0 15,-13 9-15,13 2 0,0 0 16,0 11-16,0 0 0,0 0 16,0 0-16,0 0 0,0 11 15,0 0-15,0 0 0,0 6 0,0 5 16,0 1-16,11-1 0,-11 22 16,0-2-16,11-9 0,-11 0 15,0 0-15,13 0 0,-13 0 16,11 13-16,-11-2 0,13-11 15,-2 5-15,0-3 0,3 11 0,-14 14 16,24-14-16,-13-19 0,2-1 16,-2-2-16,5-24 0,1 0 15,1 16-15,15-5 0,7-11 16,10 0-16,1 0 0,-51 0 16,0 0-16,0 0 0,0 0 0,0 0 15</inkml:trace>
  <inkml:trace contextRef="#ctx0" brushRef="#br2" timeOffset="238520.8276">11183 18172 0,'0'0'15,"0"0"-15,0 0 0,0 0 16,0 0-16,-37 34 0,8 3 16,11 3-16,3-7 0,4-5 0,0-6 15,0 3-15,11-12 0,-22 16 16,22-5-16,0 2 0,11 21 16,22-16-16,-33-31 0,0 0 15,0 0-15,0 0 0,0 0 0</inkml:trace>
  <inkml:trace contextRef="#ctx0" brushRef="#br2" timeOffset="253661.3072">11426 17573 0,'0'0'16,"0"0"-16,-11 13 0,0 2 0,0-1 15,-3-3-15,3-11 0,11 15 16,-15-15-16,15 0 0,0 11 16,0-11-16,0 0 0,0 16 15,11-16-15,-11 11 0,0-11 16,0 17-16,0-6 0,0 5 16,0 1-16,0 1 0,0 4 0,11-4 15,-11-1-15,0 5 0,15 5 16,-15 1-16,0-6 0,0 5 15,0-7-15,0 22 0,0-7 16,18 5-16,-18-14 0,0 1 16,11-5-16,-11-3 0,0-19 15,0 23-15,0-4 0,0-1 16,0-7-16,0 13 0,0-4 0,0-2 16,0-18-16,0 13 0,-11-13 15,11 0-15,0 0 0,0 0 16,0 0-16,0 0 0,0 0 15,0 0-15,0 0 0,0 0 16,0-18-16,-11 1 0,11 1 0,0 16 16,0-24-16,0 24 0,0-11 15,0 0-15,0 0 0,0 11 16,0-13-16,0-1 0,13 3 16,-13 11-16,16-13 0,-5 13 15,-11-15-15,13 15 0,-13 0 16,15 0-16,1 0 0,-16-11 15,24 11-15,-9 0 0,-4 11 0,5-11 16,-3 11-16,-2-11 0,2 11 16,-13-11-16,27 0 0,-16 22 15,-11-11-15,13 0 0,-13 4 16,11-15-16,-11 14 0,0-3 16,11 4-16,-11-4 0,0-11 15,0 24-15,-18-13 0,18 0 0,-15 0 16,4 0-16,-2 0 0,0 0 15,2-11-15,-5 27 0,1-16 16,1-11-16,-1 18 0,2-18 16,-3 11-16,-1-11 0,1 0 15,5 0-15,0 0 0,11-11 0,0 11 16,0 0-16,11-11 0,0 11 16,0-22-16,-11 11 0,18-1 15,-7 1-15,-11 11 0,0 0 16,0 0-16,0 0 0,0 0 15</inkml:trace>
  <inkml:trace contextRef="#ctx0" brushRef="#br2" timeOffset="254071.5155">11701 17725 0,'0'0'0,"0"0"0,0 0 0,0 0 16,0 0-16,0 0 0,0 0 16,-17 33-16,17-4 0,-16-3 15,16 1-15,0-3 0,0 2 16,0-2-16,13-1 0,-13 5 0,14 5 15,-14 5-15,11-3 0,-11 3 16,0-8-16,0-3 0,0-5 16,0-7-16,0 10 0,0 8 15,0-5-15,0 1 0,11-3 16,-11-4-16,0-6 0,0-16 0,13 0 16,-13 0-16,18 0 0,-5 11 15,0-22-15,-2 11 0,4-20 16,-15 20-16,0 0 0,18-29 15,-7 14-15,-11 15 0,0 0 16,0 0-16,0 0 0,0 0 0,0 0 16</inkml:trace>
  <inkml:trace contextRef="#ctx0" brushRef="#br2" timeOffset="254545.7453">12030 18109 0,'0'0'0,"0"0"15,0 0-15,0 0 0,0 0 16,0 0-16,0 0 0,0 0 16,-38 0-16,12 0 0,8 0 15,18 0-15,-11 0 0,11 0 16,0 0-16,-13 13 0,2-2 16,11 2-16,-16-13 0,16 0 15,-13 15-15,13-4 0,-13-11 16,13 16-16,-15-1 0,15 1 0,-14 1 15,14-3-15,0-3 0,0 4 16,0-2-16,0 1 0,0-3 16,16 2-16,-5-13 0,-11 15 15,17-15-15,-1 0 0,-3 0 0,-2 0 16,0 0-16,-11 0 0,18-13 16,-5 2-16,-2 11 0,-11-13 15,13 13-15,-13-18 0,11 7 16,-11 11-16,0-26 0,0 12 15,0-5-15,0 19 0,0-18 16,0 18-16,-15 0 0,4-22 16,11 11-16,-13 11 0,2 0 0,11 0 15,-16 0-15,16 0 0,-11 0 16,11 11-16,0-11 0,0 0 16,0 0-16,0 0 0,11 0 15,-11 0-15,0 15 0,0-15 16,0 0-16,0 0 0,0 0 0,0 0 15,0 0-15</inkml:trace>
  <inkml:trace contextRef="#ctx0" brushRef="#br2" timeOffset="255074.1453">12239 18120 0,'0'0'0,"0"0"16,0 0-16,0 0 0,-44 0 15,11 0-15,4 0 0,12 0 16,17 0-16,-11 0 0,11 0 0,-11 0 16,11 0-16,-11 11 0,11-11 15,-16 0-15,16 15 0,-11-15 16,11 15-16,0-15 0,16 22 15,-16-2-15,22 5 0,-11-10 16,2-15-16,2 24 0,-4-24 16,5 20-16,1-9 0,-3-11 0,1 13 15,-4-13-15,0 0 0,0 0 16,-11 0-16,16 0 0,-16 0 16,0-17-16,13 1 0,-13 5 15,15-9-15,-15 9 0,0 11 16,0-22-16,0 11 0,0 11 15,-15-26-15,15 26 0,-13-22 0,2 11 16,0-2-16,0 13 0,0-11 16,11 11-16,-16 0 0,16 0 15,-15 0-15,15 0 0,0 0 16,0 0-16,0 0 0,0 0 16,0 15-16,0-15 0,15 0 15,-4 13-15,5 0 0,-5-13 0,0 0 16,2 0-16,-2 0 0,6 0 15,-1 11-15,2-11 0,-18 0 16,0 0-16,0 0 0,0 0 16,0 0-16</inkml:trace>
  <inkml:trace contextRef="#ctx0" brushRef="#br2" timeOffset="255674.6285">12519 18133 0,'0'0'15,"0"0"-15,0 0 0,0 0 16,0 0-16,0 0 0,0 0 16,0 0-16,0 0 0,0 0 0,0 0 15,0 0-15,-28-24 0,10 6 16,2 18-16,5-11 0,11 11 16,-15 20-16,15-20 0,-11 24 15,11-11-15,0 9 0,-18-11 16,18-11-16,0 27 0,-11-16 15,11 11-15,0 6 0,0-14 0,0 3 16,0 8-16,0-8 0,0-6 16,11 2-16,-11-2 0,16-11 15,-16 0-15,17 0 0,-6 0 16,-11 0-16,14 0 0,1-22 16,-15 22-16,18-28 0,-7 10 15,-11-2-15,15-11 0,-15 12 16,11-6-16,-11 5 0,0-10 0,13 1 15,-13 3-15,0-3 0,11-9 16,-11 3-16,0-7 0,0 11 16,0-2-16,0 0 0,0 5 15,0 5-15,0 1 0,0-4 0,0 13 16,0-3-16,0 16 0,-11-15 16,11 15-16,0 0 0,0 0 15,0 11-15,0-11 0,0 22 16,0-7-16,0 7 0,0 0 15,0 1-15,0-4 0,0 8 16,0 6-16,0 4 0,0-1 16,0 1-16,16 7 0,-5-4 15,-11-11-15,13 6 0,-13-4 0,11-18 16,-11 7-16,0-7 0,0 13 16,11-6-16,-11 0 0,11-20 15,0 13-15,0-13 0,11 0 16,0 0-16,-22 0 0,0 0 0,0 0 15,0 0-15,0 0 0</inkml:trace>
  <inkml:trace contextRef="#ctx0" brushRef="#br2" timeOffset="256741.282">13220 18012 0,'0'0'0,"0"0"0,0 0 16,0 0-16,-39 0 0,17 0 15,6 0-15,16 0 0,0 0 16,0 0-16,0 0 0,-11 0 15,11 0-15,-11 0 0,11 0 16,-13 13-16,13-13 0,-16 11 16,16-11-16,0 11 0,0-11 15,0 11-15,0-11 0,0 13 0,0-13 16,0 15-16,0-15 0,11 12 16,-11-1-16,12 0 0,-12 0 15,15-11-15,-15 13 0,13-13 16,-2 0-16,-11 20 0,18-20 15,-7 0-15,-11 0 0,11 11 0,0 2 16,-11-13-16,15 0 0,-15 0 16,0 20-16,18-20 0,-18 13 15,0-2-15,11-11 0,-11 0 16,-11 0-16,11 0 0,0 22 16,0-11-16,-15 0 0,15 0 15,-14-11-15,1 11 0,13-11 16,-20 0-16,9 13 0,0-13 0,11 20 15,-22-20-15,11 0 0,0 11 16,0-11-16,0 0 0,0 0 16,11 0-16,0 0 0,0 0 15,0 0-15,18 0 0,-3-20 16,5 9-16,-2 11 0,1-13 16,6 13-16,-1-11 0,-6 11 0,1-15 15,-1 4-15,0-3 0,-1 3 16,-1 0-16,-16 11 0,24-15 15,-24 15-15,0 0 0,0 0 16,0 0-16,0 0 0,66-44 16,-15 15-16,-18 12 0,-15 17 15,-7 0-15,-11-11 0,0 11 0,0 0 16,-11 0-16,0 0 0,-5 0 16,-2-16-16,1 16 0,-1-11 15,1 11-15,17 0 0,-11 0 16,11 0-16,0 0 0,0 0 15,0 0-15,-22 0 0,10 0 16,1 0-16,0 0 0,0 0 0,0 20 16,11-7-16,-13 3 0,13-5 15,0 6-15,0-1 0,0 8 16,0-13-16,0-11 0,0 22 16,13-22-16,-13 29 0,16-18 15,-16-11-15,0 11 0,0-11 0,17 20 16,-17-20-16,11 13 0,-11-13 15,14 0-15,-14 0 0,20 0 16,-20-11-16,17-2 0,-17 13 16,16 0-16,-16-20 0,15 2 15,-15 0-15,0 1 0,0-3 16,0 7-16,0 13 0,0-11 0,0-11 16,-13 6-16,2 5 0,0 0 15,-5 11-15,16 0 0,-19 0 16,3 0-16,5 0 0,0 0 15,0 0-15,11 11 0,-18-11 16,18 11-16,-11-11 0,11 16 0,0-16 16,0 0-16,11 22 0,11-22 15,5 13-15,-27-13 0,0 0 16,0 0-16,0 0 0,0 0 16</inkml:trace>
  <inkml:trace contextRef="#ctx0" brushRef="#br2" timeOffset="257181.6435">13485 17694 0,'-11'0'0,"11"11"0,0-11 0,15 18 15,-15-1-15,14-6 0,-14 11 16,0-4-16,11 4 0,-11 0 0,0-4 16,0 8-16,0 7 0,0-4 15,15 15-15,-15-4 0,13-1 16,-13-12-16,11 8 0,-11-2 15,0-9-15,0 1 0,0 3 16,0 5-16,11-4 0,-11-2 16,0-10-16,14-17 0,-14 11 15,0-11-15,15 11 0,-15-11 0,18 0 16,-18-11-16,19 11 0,-8-11 16,7-6-16,-7 17 0,2-20 15,1 4-15,-14-1 0,17 6 16,-17-3-16,0-1 0,0 15 0,0 0 15,0 0-15,0 0 0,0 0 16</inkml:trace>
  <inkml:trace contextRef="#ctx0" brushRef="#br2" timeOffset="257423.1062">13725 18122 0,'0'0'0,"0"0"0,0 0 15,-42 0-15,7 15 0,17-15 16,18 18-16,0-7 0,0-11 0,16 0 15,-16 20-15,0-20 0,0 17 16,0-17-16,13 18 16,-13-3-16,0 7 0,0-6 0,0-5 15,16 0-15,-3-11 0,4 0 16,-1 15-16,1-15 0,6 0 0,-6 0 16,-1 0-16,-1-22 0,-15 22 15,13-13-15,-13 13 0,11-13 16,-11 13-16,0 0 0,0 0 15,0 0-15,0 0 0</inkml:trace>
  <inkml:trace contextRef="#ctx0" brushRef="#br2" timeOffset="258553.5278">13981 18120 0,'0'0'0,"0"0"15,0 0-15,0 0 0,-40-18 16,9 7-16,1 11 0,10 0 16,-2 0-16,6 0 0,16 0 15,-11 11-15,11-11 0,0 11 16,0-11-16,-11 11 0,11 0 0,-11 0 15,11 7-15,0-7 0,0-11 16,-11 28-16,11-28 0,0 29 16,0-14-16,11 3 0,-11-2 15,16 1-15,-16-1 0,13-16 16,-2 24-16,0-24 0,0 11 0,0-11 16,0-11-16,0 11 0,-11-16 15,15 16-15,-15-13 0,11-2 16,-11 15-16,11-25 0,-11 3 15,0-13-15,0-7 0,0 5 16,0 2-16,12 8 0,-12 3 16,0 2-16,0-5 0,0-1 15,0-5-15,0 2 0,0-7 0,0 14 16,0 0-16,0 6 0,0 0 16,0 7-16,-16 0 0,16 11 15,0 0-15,0-11 0,0 11 16,0 0-16,0 0 0,0 0 15,0 0-15,0 16 0,0-3 16,0 2-16,0 3 0,0 0 0,0 4 16,11 6-16,-11 3 0,0 2 15,11 0-15,-11 12 0,0-10 16,18-11-16,-18 7 0,13-2 16,-2-1-16,0 10 0,-11-14 15,13 9-15,-13-11 0,0 5 16,0-16-16,0 0 0,0 6 0,14-6 15,-14-11-15,0 16 0,0-16 16,0 0-16,15 0 0,-15-11 16,13 11-16,-13-16 0,16-10 15,-16 13-15,17-7 0,-6-2 16,0 4-16,5-4 0,4 4 16,-20 18-16,17-33 0,3 5 0,-9 6 15,0 11-15,-11-7 0,13 7 16,-2 0-16,-11-5 0,16 16 15,-16-24-15,17 9 0,-17-3 16,16 7-16,-16 11 0,11-11 16,-11 11-16,0-11 0,0 11 15,0 0-15,0 0 0,-20 0 0,20 0 16,-24 0-16,8 0 0,-1 0 16,-1 0-16,7 0 0,11 0 15,0 0-15,0 0 0,0 11 16,0-11-16,0 0 0,0 13 15,0-13-15,0 20 0,-11-20 16,11 18-16,0-7 0,0-11 0,0 11 16,0 0-16,0-11 0,0 13 15,0 0-15,0-2 0,11-11 16,-11 25-16,11-14 0,-11 4 16,13-4-16,-13-11 0,16 13 15,-5-2-15,-11-11 0,15 16 16,-15-16-16,13 0 0,-13 0 0,18 13 15,-18-13-15,0 15 0,11-15 16,-11 18-16,16-7 0,-16-11 16,0 0-16,0 18 0,0-7 15,0-11-15,0 11 0,0-11 16,-11 11-16,-1-11 0,1 15 16,-6-15-16,1 0 0,-1 13 0,1 1 15,5-14-15,11-14 0,-11 14 16,11-11-16,0 11 0,0 0 15,0 0-15,0 0 0,0 0 16</inkml:trace>
  <inkml:trace contextRef="#ctx0" brushRef="#br2" timeOffset="258788.935">13666 17886 0,'0'0'0,"0"0"0,11 0 0,0-11 15,-11 11-15,0 0 0,11 0 16,-11-13-16,11 13 0,0 0 16,6-11-16,10 11 0,10 0 15,-1 0-15,8-11 0,-44 11 0,0 0 16,0 0-16,0 0 0,0 0 15</inkml:trace>
  <inkml:trace contextRef="#ctx0" brushRef="#br2" timeOffset="260008.9583">14971 18109 0,'0'0'0,"0"0"0,-42-18 15,7-2-15,6 7 0,3 2 16,8 11-16,7-11 0,11 11 16,-11 0-16,11 0 0,-13 0 15,2 0-15,11 0 0,-22 0 16,11 11-16,11-11 0,-20 20 15,20-20-15,-13 24 0,2-2 0,0 0 16,11 7-16,0-18 0,-11 2 16,11 13-16,0 1 0,11-16 15,-11 6-15,17 6 0,-17-8 16,20-4-16,-20 2 0,20-2 16,-9-11-16,-11 0 0,22-11 0,-11 11 15,0 0-15,0 0 0,-11-15 16,13 15-16,-13-20 0,16 0 15,-16 7-15,11-14 0,-11 10 16,0-1-16,15-13 0,-15 20 16,0 11-16,0-11 0,0 11 0,0-13 15,0 13-15,0 0 0,0-11 16,0 11-16,0 0 0,0 0 16,0 0-16,0 13 0,0-2 15,11 0-15,-11 9 0,11-2 16,-11-18-16,11 13 0,-11 13 15,0 1-15,11 2 0,-11-1 16,0 10-16,13-14 0,-13 5 0,12 1 16,-12-12-16,0 6 0,11-13 15,-11 5-15,0 1 0,0 5 16,-11-6-16,11-5 0,-16 2 16,5 3-16,11-16 0,-18 0 15,5 0-15,2 0 0,0 0 16,0 0-16,-4 0 0,-1-16 0,16-1 15,-17 17-15,17-16 0,-18 16 16,18-13-16,-11 2 0,11 11 16,-11-22-16,11 6 0,0 16 15,0-13-15,0 13 0,0 0 16,0-15-16,15-1 0,-4 16 16,0 0-16,0-17 0,7 17 15,-2-14-15,-3 3 0,9-11 0,-9 7 16,11-14-16,-4 14 0,0-7 15,-7 22-15,5-18 0,2 7 16,-3-7-16,-6-4 0,7-4 16,-7 8-16,0-4 0,-11 9 15,11 2-15,-11-9 0,11 20 0,-11-24 16,0 8-16,0 3 0,0 2 16,0 11-16,0 0 0,-13-15 15,13 15-15,-11 0 0,11 15 16,-16-15-16,5 13 0,11 7 15,-15 0-15,15-9 0,0 11 0,-13-6 16,13 8-16,0-24 0,0 20 16,0-3-16,11 1 0,-11 4 15,13-11-15,-13 16 0,18-14 16,-7 13-16,-11-4 0,15-11 16,-15-11-16,18 14 0,-18 5 15,11-19-15,0 18 0,-11-18 16,11 0-16,-11 0 0,0-11 15,15 11-15,-15 18 0,0-47 0,18 11 16,-18 7-16,17 11 0,1-26 16,2-3-16,0 12 0,6-17 15,-10 23-15,1-2 0,-1 0 16,-3-11-16,-13-5 0,0 29 0,0 0 16,0 0-16,0 0 0,0 0 15</inkml:trace>
  <inkml:trace contextRef="#ctx0" brushRef="#br2" timeOffset="260365.668">15313 17745 0,'0'0'0,"0"0"0,-42 0 0,13 17 15,18-17-15,11-13 0,0 24 16,0 2-16,11-2 0,-11 22 15,0-15-15,0 2 0,0-2 0,0-3 16,0 9-16,0-6 0,0 4 16,0 0-16,0 7 0,0 13 15,0-18-15,11 9 0,-11 0 16,0 0-16,0 2 0,11 3 16,-11-14-16,0-4 0,11-9 15,-11 2-15,14-13 0,-14 0 16,19 0-16,-5 0 0,1-13 0,-2 0 15,7-1-15,-7 14 0,3-22 16,-5 7-16,0 2 0,-11 2 16,11-16-16,-11 14 0,0 2 15,11-7-15,-11 18 0,0 0 16,0 0-16,0 0 0,0 0 0</inkml:trace>
  <inkml:trace contextRef="#ctx0" brushRef="#br2" timeOffset="260605.5254">15449 17952 0,'0'0'16,"0"0"-16,0 0 0,-39-26 16,3 8-16,-1 18 0,2 0 15,4 0-15,13-11 0,18 11 0,0 0 16,0 0-16,-11 0 0,11 0 16,-11 0-16,0 15 0,0-15 15,0 11-15,11-11 0,-20 0 16,5 0-16,4 0 0,0 0 15,0 11-15,11-11 0,0 0 16,15 0-16,3 0 0,4 0 0,7 0 16,-3-11-16,-8 0 0,-18 11 15,0 0-15,0 0 0,0 0 16,0 0-16</inkml:trace>
  <inkml:trace contextRef="#ctx0" brushRef="#br2" timeOffset="261253.5852">15983 17890 0,'0'0'0,"0"0"0,-44 0 16,9 29-16,2-29 0,15 11 15,7-11-15,11 11 0,0-11 16,0 0-16,0 15 0,0-15 15,0 0-15,-11 0 0,11 11 16,0-11-16,0 22 0,0-11 0,0-11 16,0 29-16,0-18 0,18-11 15,-7 0-15,0 11 0,4-11 16,-2 0-16,7 0 0,-9 22 16,2-22-16,-2 0 0,5 0 15,-16 0-15,13 0 0,-13 0 16,11 0-16,-11 0 0,11 18 15,-11-18-15,11 18 0,-11-3 0,0-15 16,0 0-16,0 0 0,11 0 16,-11 0-16,0 0 0,0 15 15,0-15-15,-11 0 0,11 18 16,-15-7-16,4 2 0,11 3 16,-11-1-16,11-15 0,-14 0 0,14 13 15,-19-2-15,5 11 16,3-8-16,11-14 0,-11 0 0,0 0 15,11 0-15,0 13 0,0-13 16,18-16-16,-7 16 0,4 0 16,3-17-16,8-10 0,-4 16 15,-2-2-15,-4-2 0,-5-7 0,0-3 16,-11 25-16,0 0 0,0 0 16,0 0-16,0 0 0</inkml:trace>
  <inkml:trace contextRef="#ctx0" brushRef="#br2" timeOffset="261571.4064">16078 17566 0,'-13'0'16,"-3"0"-16,1 27 0,15-14 15,0-13-15,0 22 0,11-22 16,-11 22-16,0-7 0,11 5 15,-11 7-15,0 1 0,0 3 0,0-2 16,0 11-16,0-7 0,0-5 16,0 1-16,0 19 0,0-3 15,0-10-15,0-13 0,0 2 16,0 14-16,0-10 0,13 10 16,-13-16-16,20 0 0,-7-7 15,9-15-15,-2 0 0,-2-15 0,8 15 16,-6 13-16,-5-13 0,-1-11 15,-14 11-15,0 0 0,0 0 16,0 0-16,0 0 0,0 0 16</inkml:trace>
  <inkml:trace contextRef="#ctx0" brushRef="#br2" timeOffset="261999.3469">16274 18007 0,'0'0'0,"0"0"15,-37 16-15,8-3 0,9 2 16,5 3-16,15 4 0,0-11 16,0 0-16,17 4 0,-17-15 15,11 0-15,-11 18 0,11-7 0,-11 0 16,0 0-16,0 2 0,11-13 15,0 0-15,-11 27 0,16-16 16,-16 6-16,17-6 0,-6-11 16,-11 11-16,18-11 0,-18 18 15,13-7-15,-13-22 0,20-7 16,-20 18-16,0-13 0,13 2 16,-13-4-16,0 15 0,16-24 15,-16 24-15,0-14 0,0-3 0,0 3 16,0 14-16,0-24 0,0 24 15,0-20-15,0 9 0,0 0 16,13 11-16,-13-15 0,16 2 16,-5 13-16,2 0 0,0-11 15,16 11-15,-9-16 0,-5 16 16,-15 0-16,0 0 0,0 0 0,0 0 16,0 0-16</inkml:trace>
  <inkml:trace contextRef="#ctx0" brushRef="#br2" timeOffset="262397.7377">16605 18007 0,'0'0'0,"0"0"15,0 0-15,-40 0 0,11 0 16,10 0-16,8 0 0,11 0 0,0 0 15,0 0-15,0 22 0,0-22 16,0 13-16,-14-2 0,14 3 16,0-14-16,-11 17 0,11-6 15,0-11-15,0 18 0,0-3 16,0-1-16,0 5 0,0 10 16,14-29-16,1 0 0,-2 24 15,3-24-15,-5 16 0,6-16 0,-6 24 16,5-13-16,-3-11 0,-2 20 15,4-20-15,-15 0 0,18 0 16,0 0-16,-5 0 0,0-16 16,-2 16-16,5-22 0,-16 11 15,24 11-15,-2-13 0,-4-9 0,10 11 16,5 11-16,-4-26 0,-29 26 16,0 0-16,33-47 0,-33 47 15,0 0-15,0 0 0,0 0 16</inkml:trace>
  <inkml:trace contextRef="#ctx0" brushRef="#br2" timeOffset="263124.3805">16808 17571 0,'0'0'0,"0"0"16,-31 11-16,11 2 0,20 7 15,0-9-15,0 2 0,15 5 16,-15-18-16,14 0 0,-14 24 0,0-24 16,0 24-16,11 16 15,-11-1-15,0-1 0,0-3 16,0-2-16,0-11 0,0 11 0,0 11 15,0-6-15,0-9 0,0-5 16,0 2-16,0-4 0,0-8 16,0-14-16,0 26 0,0-2 15,0-8-15,0-16 0,0 0 0,0 0 16,0 0-16,13 0 0,-13 0 16,0 0-16,0 11 0,15-11 15,-15 0-15,0-13 0,16 13 16,-5 0-16,0 0 0,0-25 15,0 12-15,-11-13 0,13-3 16,-13 0-16,20-4 0,-20 16 0,13-5 16,-13 10-16,16-3 0,-16-3 15,13 3-15,-13 4 0,0 11 16,0-13-16,11 13 0,-11 0 16,0 0-16,0-11 0,0 11 15,-11 0-15,11 0 0,0 0 16,-11 13-16,11-13 0,-11 0 15,11 11-15,-13-11 0,13 15 0,0-4 16,0 16-16,0-9 0,0-1 16,0-6-16,0 5 0,15 6 15,-15 0-15,20-22 0,-20 39 16,15-19-16,1-4 0,-3 6 16,-2-11-16,2-11 0,-2 22 15,5-11-15,-1-11 0,-2 0 0,3 0 16,-5 0-16,0 17 0,-11-17 15,20 0-15,-20 0 0,15-13 16,-4-2-16,2-3 0,12 18 16,-6 0-16,3 0 0,0 0 15,9 0-15,-11-11 0,-9 0 16,-11 11-16,0 0 0,0 0 0,0 0 16,0 0-16</inkml:trace>
  <inkml:trace contextRef="#ctx0" brushRef="#br2" timeOffset="263586.5917">16259 17718 0,'0'0'16,"0"0"-16,0 0 0,0 0 16,-29 27-16,7-10 0,22-6 15,-13-11-15,13 0 0,0-11 16,-18 11-16,3 0 0,-3 0 16,-2-13-16,3 24 0,-8-11 0,-6 0 15,3-31-15,-1 31 0,-4 0 16,4 0-16,-6 0 0,13-22 15,0 22-15,11 13 0,11-13 16,0-19-16,-18 19 0,18 0 0,0 0 16,0 0-16,0 0 0,0 0 15</inkml:trace>
  <inkml:trace contextRef="#ctx0" brushRef="#br2" timeOffset="278620.4154">3096 16997 0,'0'0'0,"0"0"16,0 0-16,0 0 0,0 0 16,0 0-16,0 0 0,0 0 15,0 0-15,0 0 0,0 0 16,0 0-16,0 0 0,0 0 15,0 0-15,0 0 0,-33 60 16,17-16-16,16-9 0,0-6 16,0 2-16,0-7 0,0-2 0,11 0 15,0 7-15,-11 4 0,0 0 16,16-7-16,-16 3 0,0 0 16,13-1-16,-13 5 0,11 5 15,-11-7-15,0 0 0,0-9 16,0-5-16,0 1 0,0-7 15,0 0-15,0-11 0,0 11 0,0-11 16,0-11-16,22 0 0,-4-7 16,1-4-16,-5 0 0,5 0 15,-19 5-15,11-6 0,-11 23 16,0 0-16,0 0 0,0 0 16,0 0-16</inkml:trace>
  <inkml:trace contextRef="#ctx0" brushRef="#br2" timeOffset="279186.752">3140 17403 0,'0'0'0,"0"0"0,0 0 0,-40 0 16,5 13-16,11-13 0,12 0 15,12 0-15,0 0 0,0 0 16,0 0-16,0 0 0,12 0 16,-12 0-16,0 0 0,11 0 15,-11 0-15,0-11 0,11 11 0,-11 0 16,13-11-16,-13 11 0,13 0 16,-4 0-16,-9 0 0,15 0 15,-15 0-15,18 0 0,-18 0 16,15 0-16,1 0 0,-16 0 15,15 11-15,-15-11 0,16 0 0,-5 11 16,2-11-16,-13 11 0,13-11 16,-13 11-16,0 0 0,0 5 15,0-3-15,16 2 0,-16-1 16,0 1-16,8 0 0,-8-4 16,11 3-16,-11-14 0,0 22 15,0-11-15,0 0 0,0-11 0,0 20 16,-11-20-16,11 13 0,0-13 15,0 15-15,-8-15 0,8 14 16,0-14-16,-16 11 0,16-11 16,-13 11-16,13-11 0,-13 11 15,13-11-15,-16 11 0,3-11 16,-2 0-16,4 0 0,11 0 0,-23-11 16,23 11-16,0-18 0,0 7 15,14 0-15,-1-9 0,5 5 16,-7-5-16,8 2 0,-19 3 15,0 15-15,0 0 0,0 0 16,0 0-16,0 0 0</inkml:trace>
  <inkml:trace contextRef="#ctx0" brushRef="#br2" timeOffset="279677.5882">3376 17017 0,'0'0'0,"0"0"0,17 0 0,-17 0 16,0 11-16,0-11 0,0 18 16,0-1-16,0 1 0,0 4 15,0 5-15,0-3 0,11-2 16,-11 9-16,16-7 0,-16 5 16,0-3-16,0 1 0,0 1 0,0 5 15,0-4-15,13 6 0,-13 7 16,0-2-16,0 0 0,0-1 15,11-1-15,-11-10 0,0-3 16,13-3-16,-13-7 0,0-4 16,0 2-16,0 3 0,0-1 0,0-4 15,0-11-15,0 0 0,0 0 16,13 0-16,-13-15 0,20 4 16,-4-5-16,-5 16 0,6-22 15,-1 9-15,4-2 0,-5 1 16,-2-1-16,-13 15 0,0 0 15,0 0-15,0 0 0,0 0 0</inkml:trace>
  <inkml:trace contextRef="#ctx0" brushRef="#br2" timeOffset="280277.5303">3713 17365 0,'0'0'0,"0"0"15,0 0-15,0 0 0,0 0 16,0 0-16,0 0 0,-40 0 0,14 0 16,8 0-16,7 0 0,-4 0 15,15 12-15,-11-12 0,11 15 16,-14-4-16,14 0 0,-15 7 15,4-3-15,0 7 0,0-9 16,11 3-16,-11-3 0,11 2 16,-11 1-16,11-3 0,0 5 0,0-3 15,0-4-15,0 0 0,0 5 16,15-5-16,-4-11 0,-11 17 16,16-6-16,-16-11 0,20 11 15,-12-11-15,-8 0 0,12 11 16,-12-11-16,13 0 0,-2 0 15,-11-11-15,20 11 0,-20-11 0,17 0 16,-17 11-16,13-20 0,-13 20 16,0-17-16,16 17 0,-16-18 15,0 5-15,11-2 0,-11-1 16,0 5-16,0 0 0,0-2 16,0 13-16,0-18 0,0 7 15,-11 0-15,11 0 0,0 0 0,0-4 16,0 4-16,0 0 0,-11 11 15,11-16-15,-11 16 0,11-13 16,0 13-16,-11-11 0,11 11 16,0-11-16,0 11 0,11 0 15,-11-11-15,15 11 0,-1 0 16,-3 0-16,2 0 0,-4 0 16,2 0-16,-11 0 0,0 0 0,0 0 15,0 0-15,0 0 0,0 0 16,0 0-16</inkml:trace>
  <inkml:trace contextRef="#ctx0" brushRef="#br2" timeOffset="280889.491">4000 17443 0,'0'0'0,"0"0"0,-29-22 16,-4 4-16,6 3 0,8 4 15,3 11-15,16 0 0,0 0 16,-11 0-16,11 0 0,-11 0 16,11 0-16,-11 0 0,11 0 15,-11 0-15,11 0 0,-15 11 16,15-11-16,-18 11 0,18-11 0,-11 19 15,11-5-15,0 1 0,-18 3 16,18-1-16,-11-1 0,11-3 16,0 2-16,0 3 0,0 2 15,0-2-15,0-3 0,0-2 16,11 0-16,-11-2 0,14 14 0,-14-8 16,19 1-16,-1-7 0,-5 4 15,-2-15-15,3 14 0,-14-14 16,17 0-16,-6 0 0,0 0 15,0 0-15,0-11 0,-11 11 16,13-16-16,-13 16 0,18-20 16,-18 5-16,0 0 0,11-3 15,-11-4-15,11 0 0,-11 4 0,11 1 16,-11 1-16,0 3 0,0-5 16,0-2-16,0 5 0,0 15 15,-11-24-15,11 13 0,0-5 16,-11 16-16,11-17 0,0 17 15,-11-14-15,11 14 0,0-11 16,-13 11-16,13 0 0,0-11 0,0 11 16,0 0-16,13 0 0,-2 0 15,-11 0-15,20 14 0,-20-14 16,20 0-16,-5 11 0,-4-11 16,-11 0-16,0 0 0,0 0 0,0 0 15,0 0-15</inkml:trace>
  <inkml:trace contextRef="#ctx0" brushRef="#br2" timeOffset="281818.3045">4319 17421 0,'0'0'0,"0"0"16,-42-18-16,12 3 0,1 15 16,9-14-16,20 14 0,0 0 0,0 0 15,0 0-15,0 0 0,-11 0 16,11 0-16,-11 0 0,11 0 16,-13 0-16,13 0 0,-16 0 15,16 18-15,-11-5 0,11-2 16,0 5-16,-11-1 0,11-2 15,0 7-15,-13-2 0,13-1 16,-11-1-16,11 1 0,0 1 0,0 2 16,0-7-16,0 5 0,0-3 15,0-1-15,0 1 0,0-4 16,0 0-16,0 2 0,0 0 16,11-13-16,-11 18 0,11-7 15,-11-11-15,0 13 0,13-13 16,-13 11-16,11-11 0,-11 0 0,11 0 15,0-13-15,-11 13 0,16-15 16,-16 4-16,13 0 0,-13 0 16,11 0-16,-11-3 0,16-1 15,-16 4-15,17-7 0,-17-4 16,16 0-16,-5-4 0,-11 1 16,0-3-16,22-5 0,-22 0 0,17 4 15,-17-4-15,11 0 0,-11 0 16,0 6-16,0 3 0,11-2 15,-11 1-15,0 6 0,0-1 16,0 2-16,0-8 0,0 4 16,0 4-16,-15-2 0,15 7 15,0-3-15,-13 5 0,13 0 0,0 0 16,-11 11-16,11-13 0,-11 13 16,11 0-16,0 0 0,-11 0 15,11 11-15,0-11 0,0 13 16,-11-2-16,11 5 0,0-1 15,-11 3-15,11-1 0,0 1 16,0 4-16,0 0 0,0 5 0,11-10 16,-11 5-16,13 5 0,-2-3 15,-11 0-15,20 3 0,-20 6 16,13 0-16,-13 2 0,11-2 16,-11-4-16,15 2 0,-15-3 15,14-5-15,-14-1 0,0-5 16,11 5-16,-11-4 0,0-3 15,0-4-15,0 0 0,0-11 0,0 11 16,11-11-16,-11 0 0,0 0 16,0 0-16,0-11 0,0 11 15,0-22-15,11 11 0,-11 0 16,11-4-16,-11-1 0,15 3 16,-2 0-16,3 0 0,1 0 0,5 1 15,1-3-15,-1 2 0,0 2 16,-9-5-16,4 16 0,-1-17 15,-16 17-15,0 0 0,0 0 16,0 0-16,0 0 0,0 0 16</inkml:trace>
  <inkml:trace contextRef="#ctx0" brushRef="#br2" timeOffset="282335.5335">4868 17370 0,'0'0'0,"0"0"16,0 0-16,0 0 0,0 0 16,-33-24-16,18 4 0,15 9 15,0 11-15,0 0 0,0 0 16,0 0-16,0 0 0,0 0 16,0 0-16,0 0 0,0 0 15,0 15-15,0-4 0,-16-11 16,16 18-16,-11-7 0,11-11 0,-11 18 15,11-7-15,-11 0 0,11 0 16,0 6-16,-17-1 0,17 1 16,-14-1-16,14-5 0,0 0 15,0-11-15,0 11 0,0 0 16,0 0-16,0 0 0,0 2 16,0-2-16,0 5 0,11-5 0,-11-11 15,0 15-15,18-15 0,-7 0 16,0 20-16,-11-9 0,16 4 15,-16-4-15,17 5 0,-17-16 16,18 17-16,-18-17 0,13 0 16,-2 0-16,0 0 0,0 0 15,0 0-15,-11 0 0,11 0 16,-11 0-16,0 0 0,11 0 0,-11 0 16,0 0-16,11-15 0,-11 4 15,16-4-15,-16 1 0,24-1 16,-9 2-16,-1 2 0,8 0 15,-5 0-15,10-9 0,1 2 16,12-6-16,-13 4 0,-27 20 0,0 0 16,0 0-16,0 0 0,0 0 15</inkml:trace>
  <inkml:trace contextRef="#ctx0" brushRef="#br2" timeOffset="282737.7164">5089 16907 0,'-13'0'0,"-7"0"16,9 15-16,11-4 0,0-11 15,11 14-15,-11-14 0,0 17 0,11-6 16,-11 0-16,0 5 0,17-1 15,-17 7-15,0 7 0,0-1 16,0 6-16,0-1 0,11 2 16,-11-2-16,0 0 0,0 5 15,0-3-15,11 2 0,-11 7 0,0-8 16,16-3-16,-16 0 0,0-5 16,11-1-16,-11-3 0,0-2 15,0 0-15,0 0 0,0-8 16,0-14-16,0 15 0,0-15 15,18 0-15,-7 0 0,2 0 16,-2 0-16,9-11 0,-3 0 0,-3 0 16,5 0-16,-1 11 0,8-22 15,-26 22-15,0 0 0,0 0 16,0 0-16,0 0 0</inkml:trace>
  <inkml:trace contextRef="#ctx0" brushRef="#br2" timeOffset="283384.016">5406 17332 0,'-15'0'0,"-5"-13"0,20 13 16,0 0-16,0-11 0,0 11 16,0-11-16,0 11 0,0 0 0,-13 0 15,13-11-15,0 11 0,-11 0 16,11 0-16,-11 11 0,11 0 16,-16 0-16,5 2 0,11 3 15,-13-1-15,13 7 0,-11-11 16,11 3-16,0 3 0,0 3 15,0-7-15,0 3 0,0-5 0,0 2 16,0-2-16,0 4 0,0 3 16,0 2-16,0-2 0,0-1 15,0 1-15,0-3 0,0 1 16,11-5-16,2 2 0,-13-13 16,11 18-16,-11-18 0,11 15 15,-11-15-15,16 0 0,-5 0 16,-11 0-16,13 0 0,-13 0 0,11-11 15,-11-4-15,16-1 0,-5-6 16,-11-2-16,11 4 0,-11 0 16,13-4-16,-13-3 0,0 5 15,11 0-15,-11 9 0,0 2 16,0 11-16,-11-15 0,11 15 16,0-18-16,-13 3 0,13 4 15,0 0-15,-16 11 0,16-14 0,-15 3 16,15 11-16,0-11 0,-18 0 15,18 11-15,-18-22 0,18 22 16,0-17-16,0 17 0,0-16 16,16 16-16,-16-13 0,17 13 15,-5-20-15,3 20 0,3-13 0,10-3 16,-6 16-16,-22 0 0,0 0 16,0 0-16,0 0 0,0 0 15</inkml:trace>
  <inkml:trace contextRef="#ctx0" brushRef="#br2" timeOffset="283846.6972">5563 16867 0,'0'0'0,"0"0"0,0 0 0,0 0 16,15 0-16,-15 0 0,16 0 16,-16 0-16,0 0 0,0 16 15,20-5-15,-20 2 0,0 7 16,0 4-16,0 0 0,13 12 16,-13-12-16,11 9 0,-11-5 15,17 6-15,-17-1 0,0 0 0,18 6 16,-7 1-16,-11-2 0,0 1 15,13-1-15,-13-10 0,14 1 16,-14 0-16,11 4 0,-11-5 16,0 1-16,0 4 0,13-4 15,-13-3-15,0-8 0,0 0 0,0-7 16,0 4-16,0-15 0,0 15 16,-11-15-16,11 0 0,0 0 15,-11-11-15,11 0 0,11-4 16,-11 2-16,17-3 0,-17 1 15,20-3-15,-20-8 0,11 4 16,-11 2-16,20 4 0,13-6 0,-6-6 16,-27 28-16,0 0 0,0 0 15,0 0-15,0 0 0</inkml:trace>
  <inkml:trace contextRef="#ctx0" brushRef="#br2" timeOffset="284221.0706">5856 17101 0,'-15'0'0,"-7"15"15,22-15-15,0 0 0,0 0 16,0 0-16,0 0 0,0 0 15,0 0-15,0 11 0,-18-11 16,7 0-16,11 0 0,-18 0 16,7 0-16,0 11 0,0-11 15,-4 0-15,-3 0 0,5 0 0,-11 0 16,10 0-16,-1 0 0,2 14 16,-3-14-16,1 0 0,0 0 15,-8 0-15,-1 0 0,4 0 16,-6 11-16,4-11 0,2 0 15,-6 0-15,-1 11 0,5-11 16,2 0-16,5 0 0,26 0 16,22-18-16,-33 18 0,0 0 0,0 0 15,0 0-15,0 0 0</inkml:trace>
</inkml:ink>
</file>

<file path=ppt/ink/ink3.xml><?xml version="1.0" encoding="utf-8"?>
<inkml:ink xmlns:inkml="http://www.w3.org/2003/InkML">
  <inkml:definitions>
    <inkml:context xml:id="ctx0">
      <inkml:inkSource xml:id="inkSrc0">
        <inkml:traceFormat>
          <inkml:channel name="X" type="integer" max="15360" units="cm"/>
          <inkml:channel name="Y" type="integer" max="8640" units="cm"/>
          <inkml:channel name="T" type="integer" max="2.14748E9" units="dev"/>
        </inkml:traceFormat>
        <inkml:channelProperties>
          <inkml:channelProperty channel="X" name="resolution" value="193.93939" units="1/cm"/>
          <inkml:channelProperty channel="Y" name="resolution" value="189.47368" units="1/cm"/>
          <inkml:channelProperty channel="T" name="resolution" value="1" units="1/dev"/>
        </inkml:channelProperties>
      </inkml:inkSource>
      <inkml:timestamp xml:id="ts0" timeString="2020-09-21T02:18:17.711"/>
    </inkml:context>
    <inkml:brush xml:id="br0">
      <inkml:brushProperty name="width" value="0.05292" units="cm"/>
      <inkml:brushProperty name="height" value="0.05292" units="cm"/>
      <inkml:brushProperty name="color" value="#049C61"/>
    </inkml:brush>
  </inkml:definitions>
  <inkml:trace contextRef="#ctx0" brushRef="#br0">2068 12250 0,'0'0'0,"0"0"16,0 0-16,0 0 0,0 0 15,0 0-15,0 0 0,0 0 16,0 0-16,0 0 0,0 0 0,0 0 15,0 0-15,0 0 0,0 0 16,0 0-16,0 0 0,0 0 16,0 0-16,0 0 0,0 0 15,0 0-15,0 0 0,0 0 16,0 0-16,0 0 0,0 0 16,0 0-16,0 0 0,60-66 0,-16 15 15,-13 16-15,-18 9 0,2 4 16,-15 4-16,0 5 0,0-7 15,11 7-15,-11-7 0,0 9 16,14-5-16,-14 16 0,0-17 16,0 6-16,8 11 0,-8 0 0,0 0 15,0 0-15,0 0 0,0 0 16,0 0-16,0 0 0,0 0 16,0 20-16,0-7 0,0 2 15,0 1-15,0 1 0,0 1 16,0 0-16,-8 4 0,8 4 15,0-2-15,0 7 0,0-2 16,0-1-16,0 10 0,-14-3 0,14 5 16,0-3-16,0-4 0,0 3 15,0 1-15,0-1 0,0 1 16,0 3-16,0-5 0,0 7 16,0-2-16,0-1 0,0-3 15,0-1-15,0-4 0,0-5 16,0 1-16,0-8 0,0-1 0,0 2 15,0-7-15,0-2 0,0 0 16,-11-11-16,11 11 0,0-11 16,0 0-16,-11 11 0,11-11 15,0 0-15,0 0 0,0 0 16,0 0-16,0-11 0,14 11 0,-14-17 16,22 6-16,-22-5 0,0 16 15,0 0-15,0 0 0,0 0 16,0 0-16</inkml:trace>
  <inkml:trace contextRef="#ctx0" brushRef="#br0" timeOffset="354.63">2463 12987 0,'0'0'0,"0"0"0,0 0 0,0 0 16,0 0-16,0 0 0,0 0 16,0 0-16,0 0 0,0 0 15,0 0-15,0 0 0,0 0 16,0 0-16,-44 0 0,4 11 0,3-11 15,-5 0-15,11 0 0,-16 0 16,1 0-16,2 0 0,4 0 16,-15 0-16,-2 0 0,11 0 15,2 17-15,6-17 0,-10 20 16,1-20-16,10 0 0,37 0 0,0 0 16,0 0-16,0 0 0,0 0 15</inkml:trace>
  <inkml:trace contextRef="#ctx0" brushRef="#br0" timeOffset="11656.8939">8771 12250 0,'0'0'0,"0"0"0,0 0 0,0 0 16,0 0-16,0 0 0,0 0 15,0 0-15,0 0 0,0 0 16,0 0-16,0 0 0,0 0 16,0 0-16,0 0 0,0 0 0,0 0 15,0 0-15,0 0 0,0 0 16,0 0-16,0 0 0,0-70 15,11 19-15,0 13 0,0 14 16,-11 9-16,15 2 0,-15 13 16,14-16-16,-14 16 0,20-11 15,-9 0-15,2 0 0,-2 11 16,4-18-16,3 7 0,-5 11 0,3-15 16,-1 15-16,-2 0 0,-2 0 15,-11-11-15,18 11 0,-7 0 16,4 0-16,1 0 0,1 0 15,-1 0-15,-1 0 0,-2 11 16,1-11-16,1 15 0,3-15 16,-7 16-16,0-5 0,0-11 0,-11 17 15,15-17-15,-15 23 0,14-12 16,-14 2-16,13 2 0,-13 3 16,0-3-16,0 3 0,11-5 15,-11 3-15,0 6 0,0 0 16,-13 0-16,13-5 0,0 5 0,-11 0 15,0 3-15,11 1 0,-18-4 16,7 2-16,0-1 0,0 3 16,-5-4-16,-1-4 0,3 4 15,-1 0-15,0 6 0,-1-6 16,3 5-16,-5-5 0,3-2 16,-3 2-16,-4 0 0,0 4 0,0-4 15,4-4-15,-4 2 0,5-7 16,4 0-16,-3 3 0,1-5 15,4 4-15,0-2 0,11-13 16,-14 20-16,14-20 0,-11 18 16,0-18-16,11 11 0,-15-11 15,15 0-15,0 0 0,0 0 16,0 0-16,0 0 0,0 0 0,0 0 16,22 0-16,-7 0 0,-1 0 15,-3 0-15,0 0 0,9-11 16,-1 11-16,10-11 0,-3 11 15,-3 0-15,5-11 0,7 11 16,-1 0-16,-1-16 0,2 16 16,7-11-16,-9 11 0,0 0 0,-2 0 15,2 0-15,0 0 0,2 0 16,3 0-16,-10 0 0,1 0 16,0 0-16,-3 0 0,3 0 15,-1 0-15,-1 0 0,-5 0 16,0-17-16,-9 4 0,-2 2 0,-11 11 15,0 0-15,0 0 0,0 0 16,0 0-16</inkml:trace>
  <inkml:trace contextRef="#ctx0" brushRef="#br0" timeOffset="55470.9852">13970 14634 0,'0'0'0,"0"0"0,0 0 16,0 0-16,0 0 0,0 0 15,0 0-15,0 0 0,0 0 16,0 0-16,0 0 0,0 0 15,0 0-15,0 0 0,0 0 16,0 0-16,0 0 0,0 0 16,0 0-16,0 0 0,0 0 15,0 0-15,0 0 0,0 0 0,0 0 16,0 0-16,0 0 0,0 0 16,0 0-16,0 0 0,0 0 15,0 0-15,0 0 0,0 0 16,0 0-16,0 0 0,139 17 15,-38-1-15,-32-5 0,-36-11 16,-18 13-16,-15-13 0,0 0 0,0 18 16,0-18-16,11 11 0,-11-11 15,20 15-15,-9-4 0,9-11 16,-9 18-16,-11-7 0,13 4 16,-13-4-16,11-11 0,-11 24 15,16-8-15,-16-5 0,0 4 16,0-4-16,0 3 0,0-14 0,0 17 15,13-17-15,-13 16 0,0-16 16,0 17-16,0-17 0,0 16 16,-13-16-16,13 11 0,-11-11 15,11 11-15,-20-11 0,20 13 16,-13-13-16,13 11 0,-16-11 16,16 11-16,-18-11 0,18 11 0,-19-11 15,19 0-15,-18 11 0,7-11 16,11 0-16,-18 11 0,18-11 15,-13 0-15,13 0 0,-15 11 16,15-11-16,-16 0 0,16 0 16,-13 11-16,13-11 0,0 0 15,-15 0-15,15 0 0,-11 11 0,11-11 16,0 0-16,0 0 0,0 0 16,0 0-16,-14 11 0,14-11 15,0 0-15,0 0 0,0 0 16,0 0-16,0 0 0,0 0 15,0 0-15,18 0 0,-18 0 16,13 0-16,-13 0 0,16 0 0,-16 0 16,11 0-16,-11 0 0,15 11 15,-15-11-15,18 0 0,-18 0 16,17 11-16,-6-11 0,5 11 16,-16-11-16,22 11 0,-9 0 15,-2 0-15,0-11 0,0 18 16,0-7-16,5-11 0,-3 16 0,2-16 15,-4 13-15,0-2 0,-11 0 16,18 0-16,-18 4 0,22-2 16,-11-1-16,-11 3 0,13-2 15,-13-2-15,16 5 0,-16-5 16,0 0-16,11 0 0,-11 4 16,0-2-16,0 3 0,11-16 0,-11 20 15,0-5-15,0 1 0,0-5 16,0-11-16,0 19 0,-16-8 15,16-11-15,-11 20 0,11-20 16,-17 18-16,17-18 0,-18 15 16,18-15-16,-15 11 0,4-11 15,0 14-15,0-3 0,-1-11 0,-3 11 16,-3-11-16,18 11 0,-24-11 16,9 11-16,-1-11 0,16 0 15,-20 11-15,9-11 0,-4 0 16,4 0-16,-2 11 0,2-11 15,-5 0-15,5 0 0,0 0 16,0 0-16,-2 0 0,-2 0 0,1-16 16,-6 16-16,7-20 0,-2-2 15,15-8-15,15-6 0,16-3 16,-31 39-16,0 0 0,0 0 16,0 0-16,0 0 0</inkml:trace>
  <inkml:trace contextRef="#ctx0" brushRef="#br0" timeOffset="71092.002">8167 16060 0,'0'0'0,"0"0"0,0 0 0,0 0 16,0 0-16,0 0 0,0 0 16,0 0-16,0 0 0,0 0 15,0 0-15,0 0 0,0 0 16,0 0-16,0 0 0,0 0 15,0 0-15,0 0 0,0 0 0,0 0 16,0 0-16,0 0 0,0 0 16,0 0-16,0 0 0,0 0 15,0 0-15,0 0 0,0 0 16,0 0-16,0 0 0,-55 47 16,19-14-16,14-7 0,9-8 15,13-5-15,0-13 0,0 15 0,-11-15 16,11 18-16,0-3 0,0-4 15,-18 5-15,18-3 0,0-2 16,-17 5-16,17-3 0,-16 7 16,16-7-16,-17 5 0,17-3 0,0 0 15,-13 3-15,2 0 0,-1-1 16,12 5-16,-15-2 0,15 0 16,-11-5-16,11 1 0,0-3 15,-13 3-15,13-1 0,-11-2 16,11 3-16,0-16 0,-11 17 15,11-6-15,0 0 0,-11 0 0,11 0 16,-11-11-16,11 18 0,0-7 16,-11 0-16,11-11 0,0 11 15,0-11-15,0 11 0,0-11 16,0 0-16,0 0 0,0 0 16,0 0-16,0 0 0,0 0 15,0 0-15,0 0 0,11 0 16,-11 0-16,0 0 0,13 11 0,-13-11 15,20 0-15,-20 0 0,0-11 16,17 11-16,-17 0 0,11 0 16,-11-11-16,14 11 0,-14 0 15,15-11-15,-15 11 0,18 0 16,-7 0-16,4-11 0,-2 11 16,-2 0-16,5-11 0,-1 11 15,-4-11-15,-11 11 0,25 0 0,-14-11 16,6 11-16,-1 0 0,-5 0 15,6-11-15,-1 11 0,1 0 16,-17 0-16,25 0 0,-14 0 16,4 0-16,-4 0 0,0 0 15,0 0-15,2 0 0,-2 0 0,0 0 16,5 0-16,-5 0 0,-11 0 16,24 0-16,-13 0 0,2 0 15,-2 0-15,0 0 0,1 0 16,-1 0-16,0 0 0,0 11 15,-11-11-15,17 0 0,-17 11 0,16-11 16,-16 11-16,0-11 0,11 11 16,-11-11-16,17 15 0,5-15 15,14 0-15,12 0 0,-48 0 16,0 0-16,0 0 0,0 0 16,0 0-16</inkml:trace>
  <inkml:trace contextRef="#ctx0" brushRef="#br0" timeOffset="72221.7275">8248 16442 0,'0'0'0,"0"0"16,0 0-16,0 0 0,0 0 15,0 0-15,0 0 0,0 0 0,0 0 16,0 0-16,0 0 0,0 0 16,0 0-16,0 0 0,0 0 15,0 0-15,0 0 0,0 0 16,0 0-16,0 0 0,0 0 15,0 0-15,0 0 0,0 0 16,0 0-16,0 0 0,0 0 0,0 0 16,0 0-16,0 0 0,0 0 15,0 0-15,0 0 0,0 0 16,-19-29-16,-1 7 0,6 11 16,14 11-16,-15 0 0,15 0 15,0 0-15,-11 0 0,11 11 16,-11-11-16,11 0 0,-18 0 15,7 0-15,11 11 0,-11-11 0,11 0 16,11 11-16,-11-11 0,16 11 16,-16-11-16,0 0 0,0 15 15,11-15-15,-11 14 0,0-14 16,0 15-16,0-15 0,0 18 16,0-18-16,0 13 0,0-13 15,0 20-15,0-9 0,13 0 0,-13 2 16,0 3-16,0-1 0,0-2 15,11 3-15,-11-5 0,0 2 16,0 2-16,0 3 0,0 2 16,0-7-16,11-2 0,-11 4 15,0 3-15,0 0 0,0 4 16,0-5-16,11 6 0,-11-8 0,0 7 16,0-4-16,0-1 0,0 3 15,0-2-15,0-1 0,11-6 16,-11 5-16,0-3 0,0 5 15,0-3-15,0 3 0,0-3 16,0-4-16,0 2 0,0-2 0,11 1 16,-11 1-16,18-13 0,4 0 15,6 11-15,8-11 0,-3 0 16,-33 0-16,0 0 0,0 0 16,0 0-16,0 0 0</inkml:trace>
  <inkml:trace contextRef="#ctx0" brushRef="#br0" timeOffset="138942.7102">2443 15602 0,'0'0'15,"0"0"-15,0 0 0,0 0 16,0 0-16,0 0 0,0 0 0,0 0 16,0 0-16,0 0 0,0 0 15,0 0-15,0 0 0,0 0 16,0 0-16,0 0 0,0 0 15,0 0-15,0 0 0,0 0 16,0 0-16,0 0 0,0 0 16,0 0-16,0 0 0,0 0 15,0 0-15,0 0 0,0 0 0,0 0 16,0 0-16,0 0 0,0 0 16,0 0-16,0 0 0,0 0 15,0 0-15,0 0 0,0 0 16,0 0-16,0 0 0,0 0 15,0 0-15,0 0 0,-88 11 16,19-11-16,25 11 0,11-11 0,16 0 16,6 0-16,11 0 0,0 0 15,-18 0-15,18 11 0,-15-11 16,15 0-16,-18 0 0,18 0 16,-22 0-16,22 11 0,-18-11 15,18 0-15,-13 0 0,13 0 0,0 0 16,0 0-16,-13 11 0,13-11 15,0 0-15,0 0 0,0 0 16,0 0-16,0 0 0,0 0 16,0 0-16,0 0 0,0 0 15,0 0-15,0 0 0,0 0 16,0 11-16,0-11 0,0 0 16,0 0-16,0 0 0,0 11 0,0-11 15,0 0-15,0 0 0,0 11 16,0-11-16,13 0 0,-13 11 15,0-11-15,0 11 0,0 0 16,0-11-16,0 18 0,0-7 16,0 4-16,0-4 0,0 0 0,0 0 15,0 0-15,0 2 0,0 3 16,0 1-16,-13 5 0,13-6 16,0 1-16,0-1 0,0 2 15,-11-5-15,11 7 0,0-7 16,-9-2-16,9 4 0,0-15 15,0 18-15,0-18 0,0 11 0,0-11 16,-13 0-16,13 0 0,0 0 16,0 0-16,0 0 0,0 0 15,0 0-15,0 0 0,0 0 16,0 0-16,0 0 0,0 11 16,0-11-16,0 0 0,0 0 15,0 0-15,0 0 0,0 0 16,0 0-16,0 0 0,0 0 0,0 0 15,0-11-15,15 11 0,-15 0 16,0 0-16,0 0 0,0 0 16,16 0-16,-16 0 0,11 0 15,-11-11-15,15 11 0,-15 0 0,13 0 16,-13 0-16,20 0 0,-7 0 16,-2 0-16,3 0 0,-6 0 15,6 0-15,-3 0 0,0-11 16,4 11-16,-4 0 0,2 0 15,3 0-15,-3 0 0,2 0 16,1 0-16,2 0 0,-7 0 0,-11 11 16,19-11-16,-19 18 0,18-18 15,-9 15-15,2-15 0,-11 13 16,15-13-16,-4 13 0,-11-13 16,18 18-16,-18-7 0,13-11 15,-2 18-15,-11-7 0,20 0 16,-20 4-16,13-15 0,-13 25 15,14-10-15,-14-2 0,15 3 16,-15 1-16,11-1 0,-11 1 0,11-3 16,-11 1-16,0-4 0,0 4 15,0 1-15,0-3 0,0-2 16,13-11-16,-13 18 0,0-7 16,0-11-16,0 17 0,0-17 15,0 16-15,0-16 0,-15 15 16,15-4-16,-13 0 0,13-11 0,-14 18 15,3-5-15,0-2 0,11 2 16,-15-13-16,15 20 0,-20-9 16,7-11-16,0 18 0,2-18 15,0 20-15,2-9 0,-5-11 16,14 13-16,-15-13 0,2 11 0,2-11 16,11 0-16,-16 11 0,16-11 15,-22 0-15,22 0 0,-20 0 16,20 0-16,-15 0 0,2 0 15,0 11-15,-1-11 0,3 0 16,0 0-16,11 0 0,0 0 16,-9-11-16,9 11 0,-19 0 15,19 0-15,-18-11 0,3 11 0,4 0 16,11 0-16,-18 0 0,18-15 16,0 15-16,0-14 0,0 3 15,-11 11-15,11-11 0,-18 11 16,18-11-16,-15 11 0,15-11 15,-16 11-15,16 0 0,-13-15 16,13 15-16,0 0 0,33 0 0,-2 22 16,-31-22-16,0 0 0,0 0 15,0 0-15,0 0 0</inkml:trace>
  <inkml:trace contextRef="#ctx0" brushRef="#br0" timeOffset="221848.2112">25422 12865 0,'0'0'0,"0"0"16,-11 16-16,11-3 0,-13 0 15,13-13-15,-11 13 0,11-13 16,0 0-16,0 0 0,0-11 16,0 11-16,0-11 0,0 11 15,0-17-15,0 6 0,0 0 16,0-7-16,11 0 0,-11-4 0,0 0 16,0-4-16,15 4 0,-15-11 15,0 0-15,18 4 0,-18-6 16,0 2-16,13-5 0,-13 10 15,11-1-15,-11-4 0,16 2 16,-16 2-16,0-4 0,0 2 0,11-2 16,-11 2-16,15 5 0,-15-5 15,0 5-15,13 8 0,-13 7 16,0 0-16,0 11 0,0-11 16,11 11-16,-11 0 0,0-13 15,0 13-15,0 0 0,0 0 16,0 0-16,0 0 0,0 13 0,0 0 15,0 0-15,11 1 0,-11 8 16,0 2-16,14 5 0,-14 1 16,11 8-16,0-5 0,4 11 15,-4-9-15,4-2 0,-1 7 16,-3-2-16,6 1 0,-1-1 16,-3-3-16,2 0 0,3 7 15,0-4-15,2-7 0,-3 2 0,1-2 16,-3-7-16,-4-2 0,-11 0 15,14 0-15,-14-4 0,11-7 16,-11-11-16,11 11 0,-11-11 16,0 0-16,0-20 0,0 7 15,0-10-15,0 1 0,0-6 16,0-1-16,0 29 0,0 0 0,0 0 16,0 0-16,0 0 0</inkml:trace>
  <inkml:trace contextRef="#ctx0" brushRef="#br0" timeOffset="222286.8997">25669 12674 0,'0'0'0,"0"0"16,0 0-16,0 0 0,0 0 15,-35 0-15,2 0 0,11 0 0,-5 0 16,7 0-16,-2 0 0,-4 11 16,4-11-16,0 0 0,-3 0 15,3 0-15,9 0 0,2 0 16,0 0-16,0 0 0,0-20 15,0 20-15,11 0 0,0 0 16,0 0-16,0 0 0,0 0 0</inkml:trace>
  <inkml:trace contextRef="#ctx0" brushRef="#br0" timeOffset="222737.1753">26231 12892 0,'0'13'0,"-13"-2"0,13 5 16,-15-1-16,15 3 0,-18-1 16,5 5-16,-7 0 0,0-4 0,5-3 15,15 3-15,0-3 0,0-4 16,0-11-16,0 14 0,0-14 16,0 0-16,0 0 0,0 0 15,0 0-15,0 0 0</inkml:trace>
  <inkml:trace contextRef="#ctx0" brushRef="#br0" timeOffset="223278.9115">26736 12138 0,'0'0'0,"0"0"0,0 0 0,0 0 16,0 39-16,0-1 0,0-5 16,0-9-16,0 1 0,0 1 15,0 0-15,0 3 0,0 4 16,0 0-16,0 3 0,0-3 15,0 2-15,0 7 0,0 0 0,0-5 16,0 7-16,0-4 0,0-3 16,-11-6-16,11 0 0,0 0 15,0 0-15,0-7 0,0 0 16,0-6-16,16-7 0,-16-11 16,0 0-16,15 0 0,-15 0 0,0-15 15,18 4-15,-18-3 0,0-12 16,11 6-16,-11-4 0,0 24 15,0 0-15,0 0 0,0 0 16,0 0-16</inkml:trace>
  <inkml:trace contextRef="#ctx0" brushRef="#br0" timeOffset="224153.0185">26749 12138 0,'0'0'0,"0"0"0,0 0 16,0 0-16,0 0 0,0 0 16,0 0-16,0 0 0,0 0 15,0 0-15,0 0 0,0 0 16,0 0-16,33 11 0,-4-11 16,4 0-16,-9 0 0,-2 0 0,-6 0 15,2 0-15,-1 0 0,10 0 16,1 0-16,-6 11 0,-2-11 15,2 11-15,0 0 0,-2 2 16,-2-2-16,-7 5 0,2-1 16,-13-4-16,15-11 0,-15 20 15,12-9-15,-12 4 0,0 1 16,0-5-16,-12-11 0,1 20 0,-4-9 16,-3-11-16,3 19 0,-3-8 15,3 1-15,-5-1 0,2 0 16,3 0-16,-3 2 0,3 2 15,-1-2-15,-3-13 0,1 20 16,7-20-16,-2 0 0,13 14 16,-11-14-16,11 11 0,0-11 15,0 0-15,0 0 0,0 0 0,0 0 16,0 0-16,11 11 0,-11-11 16,20 0-16,-3 0 0,-4 11 15,3-11-15,6 0 0,0 0 16,0 0-16,7 11 0,-5-11 15,5 11-15,-3 0 0,3-11 0,-7 22 16,4-22-16,-2 22 0,3-9 16,-3 7-16,-6-2 0,2-3 15,-3 3-15,1-1 0,-7-1 16,0 1-16,-11 5 0,0 0 16,11-11-16,-11 3 0,0-3 0,-11 0 15,0 4-15,-2-4 0,-7 2 16,0 3-16,-2-16 0,-4 17 15,-1-17-15,-6 11 0,4-11 16,-4 0-16,5 12 0,-8-12 16,3 11-16,-2-11 0,-5 0 15,3 11-15,2-11 0,8 0 16,-2 0-16,5 11 0,0-11 0,2 0 16,22 0-16,-18-11 0,18 0 15,0 0-15,0-5 0,0 16 16,20-22-16,-9 9 0,-11 13 15,0 0-15,0 0 0,0 0 16,0 0-16</inkml:trace>
  <inkml:trace contextRef="#ctx0" brushRef="#br0" timeOffset="224459.1912">27693 12857 0,'0'11'0,"0"-11"0,0 13 0,-11 4 16,11 10-16,-15 2 0,4-1 15,0 1-15,11 2 0,-16-5 16,16-8-16,0-1 0,0-17 16,0 16-16,0-16 0,0 11 15,0-11-15,0 0 0,0 0 16,0 0-16,0 0 0,0 0 0</inkml:trace>
  <inkml:trace contextRef="#ctx0" brushRef="#br0" timeOffset="225085.8751">28315 12085 0,'0'0'0,"0"0"0,0 0 0,0 0 16,0 0-16,0 0 0,0 0 15,0 0-15,0 0 0,0 0 16,0 0-16,0 0 0,0 0 15,0 0-15,-22 24 0,11 9 16,11-4-16,-11 4 0,11 0 16,0 7-16,0-3 0,0-2 15,0 3-15,0-3 0,0 3 0,0 1 16,0 1-16,0 0 0,0-1 16,-16 3-16,16-11 0,0-4 15,0 1-15,0-3 0,0-6 16,0 3-16,11-8 0,-11-3 15,0-11-15,16 0 0,-16 0 16,13-18-16,-13 0 0,11 1 0,-11-1 16,18-2-16,-18-4 0,0-2 15,0 4-15,0 22 0,0 0 16,0 0-16,0 0 0,0 0 16</inkml:trace>
  <inkml:trace contextRef="#ctx0" brushRef="#br0" timeOffset="225782.2079">28304 12120 0,'0'0'0,"0"0"0,0 0 0,0 0 16,0 0-16,0 0 0,0 0 15,0 0-15,0 0 0,0 0 16,0 0-16,0 0 0,0 0 0,0 0 16,0 0-16,0 0 0,0 0 15,0 0-15,0 0 0,0 0 16,35-20-16,3 9 0,-10 11 16,-1 0-16,-3 0 0,-2 0 15,-4 0-15,4 13 0,-11-13 16,2 14-16,-2-14 0,4 15 15,-1-15-15,5 22 0,-3-11 16,-16 2-16,20-2 0,-20 5 0,15-5 16,-15-11-16,0 18 0,11-7 15,-11 0-15,0 0 0,0 2 16,0 2-16,0 3 0,0 2 16,-11-9-16,0 2 0,0-2 15,11 4-15,-18-1 0,7 1 0,-4 1 16,-7-3-16,7-13 0,1 20 15,1-9-15,-2 0 0,-7 2 16,4-13-16,0 22 0,3-11 16,-1 2-16,3 3 0,-2-5 15,4-11-15,0 17 0,11-17 16,-11 16-16,11-16 0,0 0 0,0 11 16,0-11-16,0 0 0,0 0 15,0 0-15,0 0 0,0 11 16,11-11-16,-11 15 0,17-15 15,-1 11-15,-1-11 0,5 11 16,2-11-16,0 0 0,0 18 16,-4-18-16,-3 13 0,3-13 0,2 16 15,-7-5-15,5 0 0,-3 0 16,-4 0-16,0 0 0,2 2 16,-13-2-16,18 0 0,-3-11 15,1 0-15,2 0 0,-5 0 16,-2-24-16,4 13 0,1 0 15,-16 11-15,0 0 0,0 0 0,0 0 16,0 0-16</inkml:trace>
  <inkml:trace contextRef="#ctx0" brushRef="#br0" timeOffset="226314.7266">28851 12063 0,'0'0'0,"0"0"0,0 0 15,0 0-15,0 0 0,0 0 16,0 0-16,13 42 0,-13 2 15,20 4-15,-20-1 0,15-1 16,-15-2-16,0-7 0,0 8 16,0 1-16,0-2 0,0 4 15,0-6-15,0 0 0,0-6 0,0-3 16,11-5-16,-11-6 0,0 0 16,0-11-16,0 0 0,0-11 15,0 0-15,0 0 0,0 0 16,0 0-16,0 0 0,0-11 15,0 11-15,11-17 0,2 1 16,-13-1-16,18-3 0,-7 0 0,0 0 16,5 9-16,1-11 0,5 4 15,0 1-15,0 1 0,0 5 16,3 11-16,1 0 0,-4 0 16,-9 0-16,5 0 0,-3 0 15,-4 20-15,3-7 0,-3 9 16,0 5-16,-11-3 0,11 14 0,-11-3 15,0 9-15,0-6 0,0-12 16,17-6-16,1-9 0,4-11 16,-22 0-16,0 0 0,0 0 15,0 0-15,0 0 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3E67E2B-6215-4DB6-B113-75ACD1123374}" type="datetimeFigureOut">
              <a:rPr lang="en-US" smtClean="0"/>
              <a:t>21-Sep-20</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BC8106-034A-47C1-ADA6-0A1F9E0E7474}" type="slidenum">
              <a:rPr lang="en-US" smtClean="0"/>
              <a:t>‹#›</a:t>
            </a:fld>
            <a:endParaRPr lang="en-US" dirty="0"/>
          </a:p>
        </p:txBody>
      </p:sp>
    </p:spTree>
    <p:extLst>
      <p:ext uri="{BB962C8B-B14F-4D97-AF65-F5344CB8AC3E}">
        <p14:creationId xmlns:p14="http://schemas.microsoft.com/office/powerpoint/2010/main" val="288078780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46BC8106-034A-47C1-ADA6-0A1F9E0E7474}" type="slidenum">
              <a:rPr lang="en-US" smtClean="0"/>
              <a:t>1</a:t>
            </a:fld>
            <a:endParaRPr lang="en-US" dirty="0"/>
          </a:p>
        </p:txBody>
      </p:sp>
    </p:spTree>
    <p:extLst>
      <p:ext uri="{BB962C8B-B14F-4D97-AF65-F5344CB8AC3E}">
        <p14:creationId xmlns:p14="http://schemas.microsoft.com/office/powerpoint/2010/main" val="309585956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915128" y="1788454"/>
            <a:ext cx="8361229" cy="2098226"/>
          </a:xfrm>
        </p:spPr>
        <p:txBody>
          <a:bodyPr anchor="b">
            <a:noAutofit/>
          </a:bodyPr>
          <a:lstStyle>
            <a:lvl1pPr algn="ctr">
              <a:defRPr sz="7200" cap="all" baseline="0">
                <a:solidFill>
                  <a:schemeClr val="tx2"/>
                </a:solidFill>
              </a:defRPr>
            </a:lvl1pPr>
          </a:lstStyle>
          <a:p>
            <a:r>
              <a:rPr lang="en-US"/>
              <a:t>Click to edit Master title style</a:t>
            </a:r>
            <a:endParaRPr lang="en-US" dirty="0"/>
          </a:p>
        </p:txBody>
      </p:sp>
      <p:sp>
        <p:nvSpPr>
          <p:cNvPr id="3" name="Subtitle 2"/>
          <p:cNvSpPr>
            <a:spLocks noGrp="1"/>
          </p:cNvSpPr>
          <p:nvPr>
            <p:ph type="subTitle" idx="1"/>
          </p:nvPr>
        </p:nvSpPr>
        <p:spPr>
          <a:xfrm>
            <a:off x="2679906" y="3956279"/>
            <a:ext cx="6831673" cy="1086237"/>
          </a:xfrm>
        </p:spPr>
        <p:txBody>
          <a:bodyPr>
            <a:normAutofit/>
          </a:bodyPr>
          <a:lstStyle>
            <a:lvl1pPr marL="0" indent="0" algn="ctr">
              <a:lnSpc>
                <a:spcPct val="112000"/>
              </a:lnSpc>
              <a:spcBef>
                <a:spcPts val="0"/>
              </a:spcBef>
              <a:spcAft>
                <a:spcPts val="0"/>
              </a:spcAft>
              <a:buNone/>
              <a:defRPr sz="23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a:xfrm>
            <a:off x="752858" y="6453386"/>
            <a:ext cx="1607944" cy="404614"/>
          </a:xfrm>
        </p:spPr>
        <p:txBody>
          <a:bodyPr/>
          <a:lstStyle>
            <a:lvl1pPr>
              <a:defRPr baseline="0">
                <a:solidFill>
                  <a:schemeClr val="tx2"/>
                </a:solidFill>
              </a:defRPr>
            </a:lvl1pPr>
          </a:lstStyle>
          <a:p>
            <a:fld id="{87DE6118-2437-4B30-8E3C-4D2BE6020583}" type="datetimeFigureOut">
              <a:rPr lang="en-US" smtClean="0"/>
              <a:pPr/>
              <a:t>21-Sep-20</a:t>
            </a:fld>
            <a:endParaRPr lang="en-US" dirty="0"/>
          </a:p>
        </p:txBody>
      </p:sp>
      <p:sp>
        <p:nvSpPr>
          <p:cNvPr id="5" name="Footer Placeholder 4"/>
          <p:cNvSpPr>
            <a:spLocks noGrp="1"/>
          </p:cNvSpPr>
          <p:nvPr>
            <p:ph type="ftr" sz="quarter" idx="11"/>
          </p:nvPr>
        </p:nvSpPr>
        <p:spPr>
          <a:xfrm>
            <a:off x="2584054" y="6453386"/>
            <a:ext cx="7023377" cy="404614"/>
          </a:xfrm>
        </p:spPr>
        <p:txBody>
          <a:bodyPr/>
          <a:lstStyle>
            <a:lvl1pPr algn="ctr">
              <a:defRPr baseline="0">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baseline="0">
                <a:solidFill>
                  <a:schemeClr val="tx2"/>
                </a:solidFill>
              </a:defRPr>
            </a:lvl1pPr>
          </a:lstStyle>
          <a:p>
            <a:fld id="{69E57DC2-970A-4B3E-BB1C-7A09969E49DF}" type="slidenum">
              <a:rPr lang="en-US" smtClean="0"/>
              <a:pPr/>
              <a:t>‹#›</a:t>
            </a:fld>
            <a:endParaRPr lang="en-US" dirty="0"/>
          </a:p>
        </p:txBody>
      </p:sp>
      <p:grpSp>
        <p:nvGrpSpPr>
          <p:cNvPr id="7" name="Group 6"/>
          <p:cNvGrpSpPr/>
          <p:nvPr/>
        </p:nvGrpSpPr>
        <p:grpSpPr>
          <a:xfrm>
            <a:off x="752858" y="744469"/>
            <a:ext cx="10674117" cy="5349671"/>
            <a:chOff x="752858" y="744469"/>
            <a:chExt cx="10674117" cy="5349671"/>
          </a:xfrm>
        </p:grpSpPr>
        <p:sp>
          <p:nvSpPr>
            <p:cNvPr id="11" name="Freeform 6"/>
            <p:cNvSpPr/>
            <p:nvPr/>
          </p:nvSpPr>
          <p:spPr bwMode="auto">
            <a:xfrm>
              <a:off x="8151962" y="1685652"/>
              <a:ext cx="3275013" cy="4408488"/>
            </a:xfrm>
            <a:custGeom>
              <a:avLst/>
              <a:gdLst/>
              <a:ahLst/>
              <a:cxnLst/>
              <a:rect l="l" t="t" r="r" b="b"/>
              <a:pathLst>
                <a:path w="10000" h="10000">
                  <a:moveTo>
                    <a:pt x="8761" y="0"/>
                  </a:moveTo>
                  <a:lnTo>
                    <a:pt x="10000" y="0"/>
                  </a:lnTo>
                  <a:lnTo>
                    <a:pt x="10000" y="10000"/>
                  </a:lnTo>
                  <a:lnTo>
                    <a:pt x="0" y="10000"/>
                  </a:lnTo>
                  <a:lnTo>
                    <a:pt x="0" y="9126"/>
                  </a:lnTo>
                  <a:lnTo>
                    <a:pt x="8761" y="9127"/>
                  </a:lnTo>
                  <a:lnTo>
                    <a:pt x="8761" y="0"/>
                  </a:lnTo>
                  <a:close/>
                </a:path>
              </a:pathLst>
            </a:custGeom>
            <a:solidFill>
              <a:schemeClr val="tx2"/>
            </a:solidFill>
            <a:ln w="0">
              <a:noFill/>
              <a:prstDash val="solid"/>
              <a:round/>
              <a:headEnd/>
              <a:tailEnd/>
            </a:ln>
          </p:spPr>
        </p:sp>
        <p:sp>
          <p:nvSpPr>
            <p:cNvPr id="14" name="Freeform 6"/>
            <p:cNvSpPr/>
            <p:nvPr/>
          </p:nvSpPr>
          <p:spPr bwMode="auto">
            <a:xfrm flipH="1" flipV="1">
              <a:off x="752858" y="744469"/>
              <a:ext cx="3275668" cy="4408488"/>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grpSp>
    </p:spTree>
    <p:extLst>
      <p:ext uri="{BB962C8B-B14F-4D97-AF65-F5344CB8AC3E}">
        <p14:creationId xmlns:p14="http://schemas.microsoft.com/office/powerpoint/2010/main" val="377962420"/>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371600" y="2295525"/>
            <a:ext cx="9601200" cy="35718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40514251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596561" y="624156"/>
            <a:ext cx="1565766" cy="5243244"/>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371600" y="624156"/>
            <a:ext cx="8179641" cy="52432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38454996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1504056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65025" y="1301360"/>
            <a:ext cx="9612971" cy="2852737"/>
          </a:xfrm>
        </p:spPr>
        <p:txBody>
          <a:bodyPr anchor="b">
            <a:normAutofit/>
          </a:bodyPr>
          <a:lstStyle>
            <a:lvl1pPr algn="r">
              <a:defRPr sz="7200" cap="all"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765025" y="4216328"/>
            <a:ext cx="9612971" cy="1143324"/>
          </a:xfrm>
        </p:spPr>
        <p:txBody>
          <a:bodyPr/>
          <a:lstStyle>
            <a:lvl1pPr marL="0" indent="0" algn="r">
              <a:lnSpc>
                <a:spcPct val="112000"/>
              </a:lnSpc>
              <a:spcBef>
                <a:spcPts val="0"/>
              </a:spcBef>
              <a:spcAft>
                <a:spcPts val="0"/>
              </a:spcAft>
              <a:buNone/>
              <a:defRPr sz="24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738908" y="6453386"/>
            <a:ext cx="1622409" cy="404614"/>
          </a:xfrm>
        </p:spPr>
        <p:txBody>
          <a:bodyPr/>
          <a:lstStyle>
            <a:lvl1pPr>
              <a:defRPr>
                <a:solidFill>
                  <a:schemeClr val="tx2"/>
                </a:solidFill>
              </a:defRPr>
            </a:lvl1pPr>
          </a:lstStyle>
          <a:p>
            <a:fld id="{87DE6118-2437-4B30-8E3C-4D2BE6020583}" type="datetimeFigureOut">
              <a:rPr lang="en-US" smtClean="0"/>
              <a:pPr/>
              <a:t>21-Sep-20</a:t>
            </a:fld>
            <a:endParaRPr lang="en-US" dirty="0"/>
          </a:p>
        </p:txBody>
      </p:sp>
      <p:sp>
        <p:nvSpPr>
          <p:cNvPr id="5" name="Footer Placeholder 4"/>
          <p:cNvSpPr>
            <a:spLocks noGrp="1"/>
          </p:cNvSpPr>
          <p:nvPr>
            <p:ph type="ftr" sz="quarter" idx="11"/>
          </p:nvPr>
        </p:nvSpPr>
        <p:spPr>
          <a:xfrm>
            <a:off x="2584312" y="6453386"/>
            <a:ext cx="7023377" cy="404614"/>
          </a:xfrm>
        </p:spPr>
        <p:txBody>
          <a:bodyPr/>
          <a:lstStyle>
            <a:lvl1pPr algn="ctr">
              <a:defRPr>
                <a:solidFill>
                  <a:schemeClr val="tx2"/>
                </a:solidFill>
              </a:defRPr>
            </a:lvl1pPr>
          </a:lstStyle>
          <a:p>
            <a:endParaRPr lang="en-US" dirty="0"/>
          </a:p>
        </p:txBody>
      </p:sp>
      <p:sp>
        <p:nvSpPr>
          <p:cNvPr id="6" name="Slide Number Placeholder 5"/>
          <p:cNvSpPr>
            <a:spLocks noGrp="1"/>
          </p:cNvSpPr>
          <p:nvPr>
            <p:ph type="sldNum" sz="quarter" idx="12"/>
          </p:nvPr>
        </p:nvSpPr>
        <p:spPr>
          <a:xfrm>
            <a:off x="9830683"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7" name="Freeform 6" title="Crop Mark"/>
          <p:cNvSpPr/>
          <p:nvPr/>
        </p:nvSpPr>
        <p:spPr bwMode="auto">
          <a:xfrm>
            <a:off x="8151962" y="1685652"/>
            <a:ext cx="3275013" cy="4408488"/>
          </a:xfrm>
          <a:custGeom>
            <a:avLst/>
            <a:gdLst/>
            <a:ahLst/>
            <a:cxnLst/>
            <a:rect l="0" t="0" r="r" b="b"/>
            <a:pathLst>
              <a:path w="4125" h="5554">
                <a:moveTo>
                  <a:pt x="3614" y="0"/>
                </a:moveTo>
                <a:lnTo>
                  <a:pt x="4125" y="0"/>
                </a:lnTo>
                <a:lnTo>
                  <a:pt x="4125" y="5554"/>
                </a:lnTo>
                <a:lnTo>
                  <a:pt x="0" y="5554"/>
                </a:lnTo>
                <a:lnTo>
                  <a:pt x="0" y="5074"/>
                </a:lnTo>
                <a:lnTo>
                  <a:pt x="3614" y="5074"/>
                </a:lnTo>
                <a:lnTo>
                  <a:pt x="3614"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665941903"/>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sp>
        <p:nvSpPr>
          <p:cNvPr id="3" name="Content Placeholder 2"/>
          <p:cNvSpPr>
            <a:spLocks noGrp="1"/>
          </p:cNvSpPr>
          <p:nvPr>
            <p:ph sz="half" idx="1"/>
          </p:nvPr>
        </p:nvSpPr>
        <p:spPr>
          <a:xfrm>
            <a:off x="1371600" y="2285999"/>
            <a:ext cx="4447786" cy="3581401"/>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25403" y="2285999"/>
            <a:ext cx="4447786" cy="3581401"/>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3321953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371600" y="685800"/>
            <a:ext cx="9601200" cy="1485900"/>
          </a:xfrm>
        </p:spPr>
        <p:txBody>
          <a:bodyPr/>
          <a:lstStyle>
            <a:lvl1pPr>
              <a:defRPr>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1371600"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71600"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5014" y="2340864"/>
            <a:ext cx="4443984" cy="823912"/>
          </a:xfrm>
        </p:spPr>
        <p:txBody>
          <a:bodyPr anchor="b">
            <a:noAutofit/>
          </a:bodyPr>
          <a:lstStyle>
            <a:lvl1pPr marL="0" indent="0">
              <a:lnSpc>
                <a:spcPct val="84000"/>
              </a:lnSpc>
              <a:spcBef>
                <a:spcPts val="0"/>
              </a:spcBef>
              <a:spcAft>
                <a:spcPts val="0"/>
              </a:spcAft>
              <a:buNone/>
              <a:defRPr sz="3000" b="0"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25014" y="3305207"/>
            <a:ext cx="4443984" cy="2562193"/>
          </a:xfrm>
        </p:spPr>
        <p:txBody>
          <a:bodyPr/>
          <a:lstStyle>
            <a:lvl1pPr>
              <a:defRPr baseline="0">
                <a:solidFill>
                  <a:schemeClr val="tx2"/>
                </a:solidFill>
              </a:defRPr>
            </a:lvl1pPr>
            <a:lvl2pPr>
              <a:defRPr baseline="0">
                <a:solidFill>
                  <a:schemeClr val="tx2"/>
                </a:solidFill>
              </a:defRPr>
            </a:lvl2pPr>
            <a:lvl3pPr>
              <a:defRPr baseline="0">
                <a:solidFill>
                  <a:schemeClr val="tx2"/>
                </a:solidFill>
              </a:defRPr>
            </a:lvl3pPr>
            <a:lvl4pPr>
              <a:defRPr baseline="0">
                <a:solidFill>
                  <a:schemeClr val="tx2"/>
                </a:solidFill>
              </a:defRPr>
            </a:lvl4pPr>
            <a:lvl5pPr>
              <a:defRPr baseline="0">
                <a:solidFill>
                  <a:schemeClr val="tx2"/>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12695969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59279127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7DE6118-2437-4B30-8E3C-4D2BE6020583}" type="datetimeFigureOut">
              <a:rPr lang="en-US" smtClean="0"/>
              <a:t>21-Sep-20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69E57DC2-970A-4B3E-BB1C-7A09969E49DF}" type="slidenum">
              <a:rPr lang="en-US" smtClean="0"/>
              <a:t>‹#›</a:t>
            </a:fld>
            <a:endParaRPr lang="en-US" dirty="0"/>
          </a:p>
        </p:txBody>
      </p:sp>
    </p:spTree>
    <p:extLst>
      <p:ext uri="{BB962C8B-B14F-4D97-AF65-F5344CB8AC3E}">
        <p14:creationId xmlns:p14="http://schemas.microsoft.com/office/powerpoint/2010/main" val="809832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Autofit/>
          </a:bodyPr>
          <a:lstStyle>
            <a:lvl1pPr>
              <a:lnSpc>
                <a:spcPct val="84000"/>
              </a:lnSpc>
              <a:defRPr sz="4800" baseline="0">
                <a:solidFill>
                  <a:schemeClr val="tx2"/>
                </a:solidFill>
              </a:defRPr>
            </a:lvl1pPr>
          </a:lstStyle>
          <a:p>
            <a:r>
              <a:rPr lang="en-US"/>
              <a:t>Click to edit Master title style</a:t>
            </a:r>
            <a:endParaRPr lang="en-US" dirty="0"/>
          </a:p>
        </p:txBody>
      </p:sp>
      <p:sp>
        <p:nvSpPr>
          <p:cNvPr id="3" name="Content Placeholder 2"/>
          <p:cNvSpPr>
            <a:spLocks noGrp="1"/>
          </p:cNvSpPr>
          <p:nvPr>
            <p:ph idx="1"/>
          </p:nvPr>
        </p:nvSpPr>
        <p:spPr>
          <a:xfrm>
            <a:off x="6256020" y="685801"/>
            <a:ext cx="5212080" cy="5175250"/>
          </a:xfrm>
        </p:spPr>
        <p:txBody>
          <a:bodyPr/>
          <a:lstStyle>
            <a:lvl1pPr>
              <a:defRPr sz="2000"/>
            </a:lvl1pPr>
            <a:lvl2pPr>
              <a:defRPr sz="2000"/>
            </a:lvl2pPr>
            <a:lvl3pPr>
              <a:defRPr sz="1800"/>
            </a:lvl3pPr>
            <a:lvl4pPr>
              <a:defRPr sz="18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723900" y="2856344"/>
            <a:ext cx="3855720" cy="3011056"/>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21-Sep-20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6845126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title="Background Shape"/>
          <p:cNvSpPr/>
          <p:nvPr/>
        </p:nvSpPr>
        <p:spPr>
          <a:xfrm>
            <a:off x="0" y="376"/>
            <a:ext cx="5303520" cy="685762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723900" y="685800"/>
            <a:ext cx="3855720" cy="2157884"/>
          </a:xfrm>
        </p:spPr>
        <p:txBody>
          <a:bodyPr anchor="t">
            <a:normAutofit/>
          </a:bodyPr>
          <a:lstStyle>
            <a:lvl1pPr>
              <a:lnSpc>
                <a:spcPct val="84000"/>
              </a:lnSpc>
              <a:defRPr sz="4800" baseline="0"/>
            </a:lvl1pPr>
          </a:lstStyle>
          <a:p>
            <a:r>
              <a:rPr lang="en-US"/>
              <a:t>Click to edit Master title style</a:t>
            </a:r>
            <a:endParaRPr lang="en-US" dirty="0"/>
          </a:p>
        </p:txBody>
      </p:sp>
      <p:sp>
        <p:nvSpPr>
          <p:cNvPr id="3" name="Picture Placeholder 2"/>
          <p:cNvSpPr>
            <a:spLocks noGrp="1" noChangeAspect="1"/>
          </p:cNvSpPr>
          <p:nvPr>
            <p:ph type="pic" idx="1"/>
          </p:nvPr>
        </p:nvSpPr>
        <p:spPr>
          <a:xfrm>
            <a:off x="5532120" y="0"/>
            <a:ext cx="6659880" cy="6857999"/>
          </a:xfrm>
        </p:spPr>
        <p:txBody>
          <a:bodyPr anchor="t">
            <a:normAutofit/>
          </a:bodyPr>
          <a:lstStyle>
            <a:lvl1pPr marL="0" indent="0">
              <a:buNone/>
              <a:defRPr sz="2000"/>
            </a:lvl1pPr>
            <a:lvl2pPr marL="457200" indent="0">
              <a:buNone/>
              <a:defRPr sz="2000"/>
            </a:lvl2pPr>
            <a:lvl3pPr marL="914400" indent="0">
              <a:buNone/>
              <a:defRPr sz="20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723900" y="2855968"/>
            <a:ext cx="3855720" cy="3011432"/>
          </a:xfrm>
        </p:spPr>
        <p:txBody>
          <a:bodyPr/>
          <a:lstStyle>
            <a:lvl1pPr marL="0" indent="0">
              <a:lnSpc>
                <a:spcPct val="113000"/>
              </a:lnSpc>
              <a:spcBef>
                <a:spcPts val="0"/>
              </a:spcBef>
              <a:spcAft>
                <a:spcPts val="1500"/>
              </a:spcAft>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723900" y="6453386"/>
            <a:ext cx="1204572" cy="404614"/>
          </a:xfrm>
        </p:spPr>
        <p:txBody>
          <a:bodyPr/>
          <a:lstStyle>
            <a:lvl1pPr>
              <a:defRPr>
                <a:solidFill>
                  <a:schemeClr val="tx2"/>
                </a:solidFill>
              </a:defRPr>
            </a:lvl1pPr>
          </a:lstStyle>
          <a:p>
            <a:fld id="{87DE6118-2437-4B30-8E3C-4D2BE6020583}" type="datetimeFigureOut">
              <a:rPr lang="en-US" smtClean="0"/>
              <a:pPr/>
              <a:t>21-Sep-20</a:t>
            </a:fld>
            <a:endParaRPr lang="en-US" dirty="0"/>
          </a:p>
        </p:txBody>
      </p:sp>
      <p:sp>
        <p:nvSpPr>
          <p:cNvPr id="6" name="Footer Placeholder 5"/>
          <p:cNvSpPr>
            <a:spLocks noGrp="1"/>
          </p:cNvSpPr>
          <p:nvPr>
            <p:ph type="ftr" sz="quarter" idx="11"/>
          </p:nvPr>
        </p:nvSpPr>
        <p:spPr>
          <a:xfrm>
            <a:off x="2205945" y="6453386"/>
            <a:ext cx="2373675" cy="404614"/>
          </a:xfrm>
        </p:spPr>
        <p:txBody>
          <a:bodyPr/>
          <a:lstStyle>
            <a:lvl1pPr>
              <a:defRPr>
                <a:solidFill>
                  <a:schemeClr val="tx2"/>
                </a:solidFill>
              </a:defRPr>
            </a:lvl1pPr>
          </a:lstStyle>
          <a:p>
            <a:endParaRPr lang="en-US" dirty="0"/>
          </a:p>
        </p:txBody>
      </p:sp>
      <p:sp>
        <p:nvSpPr>
          <p:cNvPr id="7" name="Slide Number Placeholder 6"/>
          <p:cNvSpPr>
            <a:spLocks noGrp="1"/>
          </p:cNvSpPr>
          <p:nvPr>
            <p:ph type="sldNum" sz="quarter" idx="12"/>
          </p:nvPr>
        </p:nvSpPr>
        <p:spPr>
          <a:xfrm>
            <a:off x="9883140" y="6453386"/>
            <a:ext cx="1596292" cy="404614"/>
          </a:xfrm>
        </p:spPr>
        <p:txBody>
          <a:bodyPr/>
          <a:lstStyle>
            <a:lvl1pPr>
              <a:defRPr>
                <a:solidFill>
                  <a:schemeClr val="tx2"/>
                </a:solidFill>
              </a:defRPr>
            </a:lvl1pPr>
          </a:lstStyle>
          <a:p>
            <a:fld id="{69E57DC2-970A-4B3E-BB1C-7A09969E49DF}" type="slidenum">
              <a:rPr lang="en-US" smtClean="0"/>
              <a:pPr/>
              <a:t>‹#›</a:t>
            </a:fld>
            <a:endParaRPr lang="en-US" dirty="0"/>
          </a:p>
        </p:txBody>
      </p:sp>
      <p:sp>
        <p:nvSpPr>
          <p:cNvPr id="9" name="Rectangle 8" title="Divider Bar"/>
          <p:cNvSpPr/>
          <p:nvPr/>
        </p:nvSpPr>
        <p:spPr>
          <a:xfrm>
            <a:off x="5303520"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5639386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371600" y="685800"/>
            <a:ext cx="9601200" cy="148590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371600" y="2286000"/>
            <a:ext cx="9601200" cy="35814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390650" y="6453386"/>
            <a:ext cx="1204572" cy="404614"/>
          </a:xfrm>
          <a:prstGeom prst="rect">
            <a:avLst/>
          </a:prstGeom>
        </p:spPr>
        <p:txBody>
          <a:bodyPr vert="horz" lIns="91440" tIns="45720" rIns="91440" bIns="45720" rtlCol="0" anchor="ctr"/>
          <a:lstStyle>
            <a:lvl1pPr algn="l">
              <a:defRPr sz="1200" baseline="0">
                <a:solidFill>
                  <a:schemeClr val="tx2"/>
                </a:solidFill>
              </a:defRPr>
            </a:lvl1pPr>
          </a:lstStyle>
          <a:p>
            <a:fld id="{87DE6118-2437-4B30-8E3C-4D2BE6020583}" type="datetimeFigureOut">
              <a:rPr lang="en-US" smtClean="0"/>
              <a:pPr/>
              <a:t>21-Sep-20</a:t>
            </a:fld>
            <a:endParaRPr lang="en-US" dirty="0"/>
          </a:p>
        </p:txBody>
      </p:sp>
      <p:sp>
        <p:nvSpPr>
          <p:cNvPr id="5" name="Footer Placeholder 4"/>
          <p:cNvSpPr>
            <a:spLocks noGrp="1"/>
          </p:cNvSpPr>
          <p:nvPr>
            <p:ph type="ftr" sz="quarter" idx="3"/>
          </p:nvPr>
        </p:nvSpPr>
        <p:spPr>
          <a:xfrm>
            <a:off x="2893564" y="6453386"/>
            <a:ext cx="6280830" cy="404614"/>
          </a:xfrm>
          <a:prstGeom prst="rect">
            <a:avLst/>
          </a:prstGeom>
        </p:spPr>
        <p:txBody>
          <a:bodyPr vert="horz" lIns="91440" tIns="45720" rIns="91440" bIns="45720" rtlCol="0" anchor="ctr"/>
          <a:lstStyle>
            <a:lvl1pPr algn="l">
              <a:defRPr sz="1200" baseline="0">
                <a:solidFill>
                  <a:schemeClr val="tx2"/>
                </a:solidFill>
              </a:defRPr>
            </a:lvl1pPr>
          </a:lstStyle>
          <a:p>
            <a:endParaRPr lang="en-US" dirty="0"/>
          </a:p>
        </p:txBody>
      </p:sp>
      <p:sp>
        <p:nvSpPr>
          <p:cNvPr id="6" name="Slide Number Placeholder 5"/>
          <p:cNvSpPr>
            <a:spLocks noGrp="1"/>
          </p:cNvSpPr>
          <p:nvPr>
            <p:ph type="sldNum" sz="quarter" idx="4"/>
          </p:nvPr>
        </p:nvSpPr>
        <p:spPr>
          <a:xfrm>
            <a:off x="9472736" y="6453386"/>
            <a:ext cx="1596292" cy="404614"/>
          </a:xfrm>
          <a:prstGeom prst="rect">
            <a:avLst/>
          </a:prstGeom>
        </p:spPr>
        <p:txBody>
          <a:bodyPr vert="horz" lIns="91440" tIns="45720" rIns="91440" bIns="45720" rtlCol="0" anchor="ctr"/>
          <a:lstStyle>
            <a:lvl1pPr algn="r">
              <a:defRPr sz="1200" baseline="0">
                <a:solidFill>
                  <a:schemeClr val="tx2"/>
                </a:solidFill>
              </a:defRPr>
            </a:lvl1pPr>
          </a:lstStyle>
          <a:p>
            <a:fld id="{69E57DC2-970A-4B3E-BB1C-7A09969E49DF}" type="slidenum">
              <a:rPr lang="en-US" smtClean="0"/>
              <a:pPr/>
              <a:t>‹#›</a:t>
            </a:fld>
            <a:endParaRPr lang="en-US" dirty="0"/>
          </a:p>
        </p:txBody>
      </p:sp>
      <p:sp>
        <p:nvSpPr>
          <p:cNvPr id="9" name="Rectangle 8" title="Side bar"/>
          <p:cNvSpPr/>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7015156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89000"/>
        </a:lnSpc>
        <a:spcBef>
          <a:spcPct val="0"/>
        </a:spcBef>
        <a:buNone/>
        <a:defRPr sz="4400" kern="1200" baseline="0">
          <a:solidFill>
            <a:schemeClr val="tx2"/>
          </a:solidFill>
          <a:latin typeface="+mj-lt"/>
          <a:ea typeface="+mj-ea"/>
          <a:cs typeface="+mj-cs"/>
        </a:defRPr>
      </a:lvl1pPr>
    </p:titleStyle>
    <p:bodyStyle>
      <a:lvl1pPr marL="384048" indent="-384048" algn="l" defTabSz="9144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9144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3" orient="horz" pos="1368">
          <p15:clr>
            <a:srgbClr val="F26B43"/>
          </p15:clr>
        </p15:guide>
        <p15:guide id="4" orient="horz" pos="1440">
          <p15:clr>
            <a:srgbClr val="F26B43"/>
          </p15:clr>
        </p15:guide>
        <p15:guide id="6" orient="horz" pos="3696">
          <p15:clr>
            <a:srgbClr val="F26B43"/>
          </p15:clr>
        </p15:guide>
        <p15:guide id="7" orient="horz" pos="432">
          <p15:clr>
            <a:srgbClr val="F26B43"/>
          </p15:clr>
        </p15:guide>
        <p15:guide id="8" orient="horz" pos="1512">
          <p15:clr>
            <a:srgbClr val="F26B43"/>
          </p15:clr>
        </p15:guide>
        <p15:guide id="9" pos="6912">
          <p15:clr>
            <a:srgbClr val="F26B43"/>
          </p15:clr>
        </p15:guide>
        <p15:guide id="10" pos="936">
          <p15:clr>
            <a:srgbClr val="F26B43"/>
          </p15:clr>
        </p15:guide>
        <p15:guide id="11" pos="864">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2.png"/><Relationship Id="rId1" Type="http://schemas.openxmlformats.org/officeDocument/2006/relationships/slideLayout" Target="../slideLayouts/slideLayout4.xml"/><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customXml" Target="../ink/ink2.xml"/><Relationship Id="rId2" Type="http://schemas.openxmlformats.org/officeDocument/2006/relationships/image" Target="../media/image13.gif"/><Relationship Id="rId1" Type="http://schemas.openxmlformats.org/officeDocument/2006/relationships/slideLayout" Target="../slideLayouts/slideLayout4.xml"/><Relationship Id="rId6" Type="http://schemas.openxmlformats.org/officeDocument/2006/relationships/image" Target="../media/image14.emf"/><Relationship Id="rId5" Type="http://schemas.openxmlformats.org/officeDocument/2006/relationships/customXml" Target="../ink/ink3.xml"/><Relationship Id="rId4" Type="http://schemas.openxmlformats.org/officeDocument/2006/relationships/image" Target="../media/image15.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39" name="Rectangle 38">
            <a:extLst>
              <a:ext uri="{FF2B5EF4-FFF2-40B4-BE49-F238E27FC236}">
                <a16:creationId xmlns:a16="http://schemas.microsoft.com/office/drawing/2014/main" id="{56C94072-1B34-48FB-9A9C-5A9A0FFC857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4" descr="A close up of a map&#10;&#10;Description automatically generated">
            <a:extLst>
              <a:ext uri="{FF2B5EF4-FFF2-40B4-BE49-F238E27FC236}">
                <a16:creationId xmlns:a16="http://schemas.microsoft.com/office/drawing/2014/main" id="{468B750F-4C50-472D-8F9C-5A5B029984D8}"/>
              </a:ext>
            </a:extLst>
          </p:cNvPr>
          <p:cNvPicPr>
            <a:picLocks noChangeAspect="1"/>
          </p:cNvPicPr>
          <p:nvPr/>
        </p:nvPicPr>
        <p:blipFill rotWithShape="1">
          <a:blip r:embed="rId3"/>
          <a:srcRect l="15046" r="395" b="1"/>
          <a:stretch/>
        </p:blipFill>
        <p:spPr>
          <a:xfrm>
            <a:off x="20" y="-715"/>
            <a:ext cx="4654276" cy="6858715"/>
          </a:xfrm>
          <a:prstGeom prst="rect">
            <a:avLst/>
          </a:prstGeom>
        </p:spPr>
      </p:pic>
      <p:pic>
        <p:nvPicPr>
          <p:cNvPr id="5" name="Picture 5" descr="A picture containing sheep&#10;&#10;Description automatically generated">
            <a:extLst>
              <a:ext uri="{FF2B5EF4-FFF2-40B4-BE49-F238E27FC236}">
                <a16:creationId xmlns:a16="http://schemas.microsoft.com/office/drawing/2014/main" id="{3FDFA818-945A-4F9D-98B4-52457C855731}"/>
              </a:ext>
            </a:extLst>
          </p:cNvPr>
          <p:cNvPicPr>
            <a:picLocks noChangeAspect="1"/>
          </p:cNvPicPr>
          <p:nvPr/>
        </p:nvPicPr>
        <p:blipFill rotWithShape="1">
          <a:blip r:embed="rId4"/>
          <a:srcRect t="24609" r="-2" b="13977"/>
          <a:stretch/>
        </p:blipFill>
        <p:spPr>
          <a:xfrm>
            <a:off x="4654296" y="10"/>
            <a:ext cx="7537704" cy="6857990"/>
          </a:xfrm>
          <a:prstGeom prst="rect">
            <a:avLst/>
          </a:prstGeom>
        </p:spPr>
      </p:pic>
      <p:sp>
        <p:nvSpPr>
          <p:cNvPr id="41" name="Rectangle 40">
            <a:extLst>
              <a:ext uri="{FF2B5EF4-FFF2-40B4-BE49-F238E27FC236}">
                <a16:creationId xmlns:a16="http://schemas.microsoft.com/office/drawing/2014/main" id="{1D5941F3-0256-4E90-BBBC-5A6EDEB8E0AF}"/>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138004" y="4166755"/>
            <a:ext cx="5607908" cy="2040066"/>
          </a:xfrm>
          <a:prstGeom prst="rect">
            <a:avLst/>
          </a:prstGeom>
          <a:solidFill>
            <a:srgbClr val="00000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5C93519-6B29-1346-9FCB-0835B80531A4}"/>
              </a:ext>
            </a:extLst>
          </p:cNvPr>
          <p:cNvSpPr>
            <a:spLocks noGrp="1"/>
          </p:cNvSpPr>
          <p:nvPr>
            <p:ph type="ctrTitle"/>
          </p:nvPr>
        </p:nvSpPr>
        <p:spPr>
          <a:xfrm>
            <a:off x="6298010" y="4333009"/>
            <a:ext cx="5268177" cy="1086237"/>
          </a:xfrm>
        </p:spPr>
        <p:txBody>
          <a:bodyPr>
            <a:normAutofit/>
          </a:bodyPr>
          <a:lstStyle/>
          <a:p>
            <a:pPr algn="l"/>
            <a:r>
              <a:rPr lang="en-US" sz="3600">
                <a:solidFill>
                  <a:srgbClr val="FFFFFF"/>
                </a:solidFill>
              </a:rPr>
              <a:t>46.2 Blood</a:t>
            </a:r>
          </a:p>
        </p:txBody>
      </p:sp>
      <p:sp>
        <p:nvSpPr>
          <p:cNvPr id="4" name="Subtitle 3">
            <a:extLst>
              <a:ext uri="{FF2B5EF4-FFF2-40B4-BE49-F238E27FC236}">
                <a16:creationId xmlns:a16="http://schemas.microsoft.com/office/drawing/2014/main" id="{6E661E49-0788-40C2-A5B6-638ADED71159}"/>
              </a:ext>
            </a:extLst>
          </p:cNvPr>
          <p:cNvSpPr>
            <a:spLocks noGrp="1"/>
          </p:cNvSpPr>
          <p:nvPr>
            <p:ph type="subTitle" idx="1"/>
          </p:nvPr>
        </p:nvSpPr>
        <p:spPr>
          <a:xfrm>
            <a:off x="6298010" y="5419246"/>
            <a:ext cx="5268177" cy="531866"/>
          </a:xfrm>
        </p:spPr>
        <p:txBody>
          <a:bodyPr vert="horz" lIns="91440" tIns="45720" rIns="91440" bIns="45720" rtlCol="0">
            <a:normAutofit/>
          </a:bodyPr>
          <a:lstStyle/>
          <a:p>
            <a:pPr algn="l">
              <a:spcAft>
                <a:spcPts val="600"/>
              </a:spcAft>
            </a:pPr>
            <a:r>
              <a:rPr lang="en-US" sz="1800">
                <a:solidFill>
                  <a:srgbClr val="FFFFFF"/>
                </a:solidFill>
              </a:rPr>
              <a:t>Unit 2: Circulatory and Respiratory System</a:t>
            </a:r>
          </a:p>
          <a:p>
            <a:pPr algn="l">
              <a:spcAft>
                <a:spcPts val="600"/>
              </a:spcAft>
            </a:pPr>
            <a:endParaRPr lang="en-US" sz="1800">
              <a:solidFill>
                <a:srgbClr val="FFFFFF"/>
              </a:solidFill>
            </a:endParaRPr>
          </a:p>
        </p:txBody>
      </p:sp>
      <p:sp>
        <p:nvSpPr>
          <p:cNvPr id="43" name="Freeform: Shape 42">
            <a:extLst>
              <a:ext uri="{FF2B5EF4-FFF2-40B4-BE49-F238E27FC236}">
                <a16:creationId xmlns:a16="http://schemas.microsoft.com/office/drawing/2014/main" id="{A5019358-4900-4555-99FF-EF6AE90B8E3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5670146" y="3710250"/>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rgbClr val="FFFFFF">
              <a:alpha val="80000"/>
            </a:srgbClr>
          </a:solidFill>
          <a:ln w="0">
            <a:noFill/>
            <a:prstDash val="solid"/>
            <a:round/>
            <a:headEnd/>
            <a:tailEnd/>
          </a:ln>
        </p:spPr>
      </p:sp>
    </p:spTree>
    <p:extLst>
      <p:ext uri="{BB962C8B-B14F-4D97-AF65-F5344CB8AC3E}">
        <p14:creationId xmlns:p14="http://schemas.microsoft.com/office/powerpoint/2010/main" val="15465803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DC17-09A2-497D-AC98-0BF44012BCC5}"/>
              </a:ext>
            </a:extLst>
          </p:cNvPr>
          <p:cNvSpPr>
            <a:spLocks noGrp="1"/>
          </p:cNvSpPr>
          <p:nvPr>
            <p:ph type="title"/>
          </p:nvPr>
        </p:nvSpPr>
        <p:spPr/>
        <p:txBody>
          <a:bodyPr/>
          <a:lstStyle/>
          <a:p>
            <a:r>
              <a:rPr lang="en-US" b="1" dirty="0">
                <a:ea typeface="+mj-lt"/>
                <a:cs typeface="+mj-lt"/>
              </a:rPr>
              <a:t>A-B-0 System</a:t>
            </a:r>
            <a:endParaRPr lang="en-US" b="1" dirty="0"/>
          </a:p>
        </p:txBody>
      </p:sp>
      <p:sp>
        <p:nvSpPr>
          <p:cNvPr id="3" name="Content Placeholder 2">
            <a:extLst>
              <a:ext uri="{FF2B5EF4-FFF2-40B4-BE49-F238E27FC236}">
                <a16:creationId xmlns:a16="http://schemas.microsoft.com/office/drawing/2014/main" id="{7D369D31-8D44-4664-9A2C-5EC4B9880453}"/>
              </a:ext>
            </a:extLst>
          </p:cNvPr>
          <p:cNvSpPr>
            <a:spLocks noGrp="1"/>
          </p:cNvSpPr>
          <p:nvPr>
            <p:ph sz="half" idx="1"/>
          </p:nvPr>
        </p:nvSpPr>
        <p:spPr>
          <a:xfrm>
            <a:off x="1303564" y="1523999"/>
            <a:ext cx="8212969" cy="3581401"/>
          </a:xfrm>
        </p:spPr>
        <p:txBody>
          <a:bodyPr vert="horz" lIns="91440" tIns="45720" rIns="91440" bIns="45720" rtlCol="0" anchor="t">
            <a:normAutofit/>
          </a:bodyPr>
          <a:lstStyle/>
          <a:p>
            <a:pPr marL="383540" indent="-383540"/>
            <a:r>
              <a:rPr lang="en-US" sz="2400" dirty="0">
                <a:ea typeface="+mn-lt"/>
                <a:cs typeface="+mn-lt"/>
              </a:rPr>
              <a:t>The A-B-O system is a means of classifying blood by the antigens located on the surface of RBCs and the antibodies circulating in the plasma.</a:t>
            </a:r>
            <a:endParaRPr lang="en-US" sz="2400" dirty="0"/>
          </a:p>
          <a:p>
            <a:pPr marL="383540" indent="-383540"/>
            <a:endParaRPr lang="en-US" sz="2400" dirty="0"/>
          </a:p>
        </p:txBody>
      </p:sp>
      <p:pic>
        <p:nvPicPr>
          <p:cNvPr id="5" name="Picture 5" descr="A screenshot of a cell phone&#10;&#10;Description automatically generated">
            <a:extLst>
              <a:ext uri="{FF2B5EF4-FFF2-40B4-BE49-F238E27FC236}">
                <a16:creationId xmlns:a16="http://schemas.microsoft.com/office/drawing/2014/main" id="{021AB14C-9B64-42C1-9571-01F23F238859}"/>
              </a:ext>
            </a:extLst>
          </p:cNvPr>
          <p:cNvPicPr>
            <a:picLocks noGrp="1" noChangeAspect="1"/>
          </p:cNvPicPr>
          <p:nvPr>
            <p:ph sz="half" idx="2"/>
          </p:nvPr>
        </p:nvPicPr>
        <p:blipFill>
          <a:blip r:embed="rId2"/>
          <a:stretch>
            <a:fillRect/>
          </a:stretch>
        </p:blipFill>
        <p:spPr>
          <a:xfrm>
            <a:off x="343225" y="3472704"/>
            <a:ext cx="11721775" cy="3129213"/>
          </a:xfrm>
        </p:spPr>
      </p:pic>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469800" y="205560"/>
              <a:ext cx="10766880" cy="6118560"/>
            </p14:xfrm>
          </p:contentPart>
        </mc:Choice>
        <mc:Fallback xmlns="">
          <p:pic>
            <p:nvPicPr>
              <p:cNvPr id="4" name="Ink 3"/>
              <p:cNvPicPr/>
              <p:nvPr/>
            </p:nvPicPr>
            <p:blipFill>
              <a:blip r:embed="rId4"/>
              <a:stretch>
                <a:fillRect/>
              </a:stretch>
            </p:blipFill>
            <p:spPr>
              <a:xfrm>
                <a:off x="460440" y="196200"/>
                <a:ext cx="10785600" cy="6137280"/>
              </a:xfrm>
              <a:prstGeom prst="rect">
                <a:avLst/>
              </a:prstGeom>
            </p:spPr>
          </p:pic>
        </mc:Fallback>
      </mc:AlternateContent>
    </p:spTree>
    <p:extLst>
      <p:ext uri="{BB962C8B-B14F-4D97-AF65-F5344CB8AC3E}">
        <p14:creationId xmlns:p14="http://schemas.microsoft.com/office/powerpoint/2010/main" val="2436986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C1DC17-09A2-497D-AC98-0BF44012BCC5}"/>
              </a:ext>
            </a:extLst>
          </p:cNvPr>
          <p:cNvSpPr>
            <a:spLocks noGrp="1"/>
          </p:cNvSpPr>
          <p:nvPr>
            <p:ph type="title"/>
          </p:nvPr>
        </p:nvSpPr>
        <p:spPr/>
        <p:txBody>
          <a:bodyPr/>
          <a:lstStyle/>
          <a:p>
            <a:r>
              <a:rPr lang="en-US" b="1" dirty="0">
                <a:ea typeface="+mj-lt"/>
                <a:cs typeface="+mj-lt"/>
              </a:rPr>
              <a:t>Rh system</a:t>
            </a:r>
            <a:endParaRPr lang="en-US" b="1" dirty="0"/>
          </a:p>
        </p:txBody>
      </p:sp>
      <p:sp>
        <p:nvSpPr>
          <p:cNvPr id="3" name="Content Placeholder 2">
            <a:extLst>
              <a:ext uri="{FF2B5EF4-FFF2-40B4-BE49-F238E27FC236}">
                <a16:creationId xmlns:a16="http://schemas.microsoft.com/office/drawing/2014/main" id="{7D369D31-8D44-4664-9A2C-5EC4B9880453}"/>
              </a:ext>
            </a:extLst>
          </p:cNvPr>
          <p:cNvSpPr>
            <a:spLocks noGrp="1"/>
          </p:cNvSpPr>
          <p:nvPr>
            <p:ph sz="half" idx="1"/>
          </p:nvPr>
        </p:nvSpPr>
        <p:spPr>
          <a:xfrm>
            <a:off x="1303564" y="1523999"/>
            <a:ext cx="9669236" cy="3581401"/>
          </a:xfrm>
        </p:spPr>
        <p:txBody>
          <a:bodyPr vert="horz" lIns="91440" tIns="45720" rIns="91440" bIns="45720" rtlCol="0" anchor="t">
            <a:normAutofit/>
          </a:bodyPr>
          <a:lstStyle/>
          <a:p>
            <a:pPr marL="383540" indent="-383540"/>
            <a:r>
              <a:rPr lang="en-US" sz="2400" dirty="0">
                <a:ea typeface="+mn-lt"/>
                <a:cs typeface="+mn-lt"/>
              </a:rPr>
              <a:t>An antigen that is sometimes present on the surface of RBCs is the </a:t>
            </a:r>
            <a:r>
              <a:rPr lang="en-US" sz="2400" b="1" dirty="0">
                <a:ea typeface="+mn-lt"/>
                <a:cs typeface="+mn-lt"/>
              </a:rPr>
              <a:t>Rh factor</a:t>
            </a:r>
            <a:r>
              <a:rPr lang="en-US" sz="2400" dirty="0">
                <a:ea typeface="+mn-lt"/>
                <a:cs typeface="+mn-lt"/>
              </a:rPr>
              <a:t>, </a:t>
            </a:r>
            <a:r>
              <a:rPr lang="en-US" sz="2400" dirty="0" smtClean="0">
                <a:ea typeface="+mn-lt"/>
                <a:cs typeface="+mn-lt"/>
              </a:rPr>
              <a:t>named </a:t>
            </a:r>
            <a:r>
              <a:rPr lang="en-US" sz="2400" dirty="0">
                <a:ea typeface="+mn-lt"/>
                <a:cs typeface="+mn-lt"/>
              </a:rPr>
              <a:t>after the rhesus monkey in which it was first discovered. </a:t>
            </a:r>
          </a:p>
          <a:p>
            <a:pPr marL="383540" indent="-383540"/>
            <a:r>
              <a:rPr lang="en-US" sz="2400" dirty="0">
                <a:ea typeface="+mn-lt"/>
                <a:cs typeface="+mn-lt"/>
              </a:rPr>
              <a:t>The most serious problem with Rh incompatibility occurs during pregnancy.</a:t>
            </a:r>
          </a:p>
          <a:p>
            <a:pPr marL="383540" indent="-383540"/>
            <a:endParaRPr lang="en-US" sz="2400" dirty="0"/>
          </a:p>
          <a:p>
            <a:pPr marL="383540" indent="-383540"/>
            <a:endParaRPr lang="en-US" sz="2400" dirty="0"/>
          </a:p>
        </p:txBody>
      </p:sp>
      <p:pic>
        <p:nvPicPr>
          <p:cNvPr id="6" name="Picture 5" descr="A screenshot of a cell phone&#10;&#10;Description automatically generated">
            <a:extLst>
              <a:ext uri="{FF2B5EF4-FFF2-40B4-BE49-F238E27FC236}">
                <a16:creationId xmlns:a16="http://schemas.microsoft.com/office/drawing/2014/main" id="{021AB14C-9B64-42C1-9571-01F23F238859}"/>
              </a:ext>
            </a:extLst>
          </p:cNvPr>
          <p:cNvPicPr>
            <a:picLocks noChangeAspect="1"/>
          </p:cNvPicPr>
          <p:nvPr/>
        </p:nvPicPr>
        <p:blipFill>
          <a:blip r:embed="rId2"/>
          <a:stretch>
            <a:fillRect/>
          </a:stretch>
        </p:blipFill>
        <p:spPr>
          <a:xfrm>
            <a:off x="343225" y="3472704"/>
            <a:ext cx="11721775" cy="3129213"/>
          </a:xfrm>
          <a:prstGeom prst="rect">
            <a:avLst/>
          </a:prstGeom>
        </p:spPr>
      </p:pic>
      <p:sp>
        <p:nvSpPr>
          <p:cNvPr id="4" name="Content Placeholder 3"/>
          <p:cNvSpPr>
            <a:spLocks noGrp="1"/>
          </p:cNvSpPr>
          <p:nvPr>
            <p:ph sz="half" idx="2"/>
          </p:nvPr>
        </p:nvSpPr>
        <p:spPr/>
        <p:txBody>
          <a:bodyPr/>
          <a:lstStyle/>
          <a:p>
            <a:endParaRPr lang="en-US"/>
          </a:p>
        </p:txBody>
      </p:sp>
    </p:spTree>
    <p:extLst>
      <p:ext uri="{BB962C8B-B14F-4D97-AF65-F5344CB8AC3E}">
        <p14:creationId xmlns:p14="http://schemas.microsoft.com/office/powerpoint/2010/main" val="2992364903"/>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93B903-AB42-42A0-AE97-93D366679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BCFA6B2B-3A21-4D4E-B020-100751FB5FB6}"/>
              </a:ext>
            </a:extLst>
          </p:cNvPr>
          <p:cNvSpPr>
            <a:spLocks noGrp="1"/>
          </p:cNvSpPr>
          <p:nvPr>
            <p:ph type="title"/>
          </p:nvPr>
        </p:nvSpPr>
        <p:spPr>
          <a:xfrm>
            <a:off x="4988378" y="318407"/>
            <a:ext cx="5127172" cy="1485900"/>
          </a:xfrm>
        </p:spPr>
        <p:txBody>
          <a:bodyPr vert="horz" lIns="91440" tIns="45720" rIns="91440" bIns="45720" rtlCol="0" anchor="t">
            <a:normAutofit/>
          </a:bodyPr>
          <a:lstStyle/>
          <a:p>
            <a:r>
              <a:rPr lang="en-US"/>
              <a:t>Review Questions</a:t>
            </a:r>
            <a:endParaRPr lang="en-US" dirty="0"/>
          </a:p>
        </p:txBody>
      </p:sp>
      <p:sp>
        <p:nvSpPr>
          <p:cNvPr id="12" name="Rectangle 11">
            <a:extLst>
              <a:ext uri="{FF2B5EF4-FFF2-40B4-BE49-F238E27FC236}">
                <a16:creationId xmlns:a16="http://schemas.microsoft.com/office/drawing/2014/main" id="{A67E2D8A-19BE-48A0-889C-CCAC02348C9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descr="A cat sitting on a table&#10;&#10;Description automatically generated">
            <a:extLst>
              <a:ext uri="{FF2B5EF4-FFF2-40B4-BE49-F238E27FC236}">
                <a16:creationId xmlns:a16="http://schemas.microsoft.com/office/drawing/2014/main" id="{3E972477-B766-4115-93AE-FF7FD23E5E29}"/>
              </a:ext>
            </a:extLst>
          </p:cNvPr>
          <p:cNvPicPr>
            <a:picLocks noGrp="1" noChangeAspect="1"/>
          </p:cNvPicPr>
          <p:nvPr>
            <p:ph sz="half" idx="2"/>
          </p:nvPr>
        </p:nvPicPr>
        <p:blipFill>
          <a:blip r:embed="rId2"/>
          <a:stretch>
            <a:fillRect/>
          </a:stretch>
        </p:blipFill>
        <p:spPr>
          <a:xfrm>
            <a:off x="1009955" y="1426866"/>
            <a:ext cx="3615292" cy="2786158"/>
          </a:xfrm>
          <a:prstGeom prst="rect">
            <a:avLst/>
          </a:prstGeom>
        </p:spPr>
      </p:pic>
      <p:sp>
        <p:nvSpPr>
          <p:cNvPr id="3" name="Content Placeholder 2">
            <a:extLst>
              <a:ext uri="{FF2B5EF4-FFF2-40B4-BE49-F238E27FC236}">
                <a16:creationId xmlns:a16="http://schemas.microsoft.com/office/drawing/2014/main" id="{D2B856C0-C7DB-45BC-B349-84E68C589210}"/>
              </a:ext>
            </a:extLst>
          </p:cNvPr>
          <p:cNvSpPr>
            <a:spLocks noGrp="1"/>
          </p:cNvSpPr>
          <p:nvPr>
            <p:ph sz="half" idx="1"/>
          </p:nvPr>
        </p:nvSpPr>
        <p:spPr>
          <a:xfrm>
            <a:off x="4933950" y="1428750"/>
            <a:ext cx="6583136" cy="5132614"/>
          </a:xfrm>
        </p:spPr>
        <p:txBody>
          <a:bodyPr vert="horz" lIns="91440" tIns="45720" rIns="91440" bIns="45720" rtlCol="0" anchor="t">
            <a:noAutofit/>
          </a:bodyPr>
          <a:lstStyle/>
          <a:p>
            <a:pPr marL="383540" indent="-383540">
              <a:buAutoNum type="arabicPeriod"/>
            </a:pPr>
            <a:r>
              <a:rPr lang="en-US" sz="2400" dirty="0"/>
              <a:t>Identify the four main components of blood.</a:t>
            </a:r>
          </a:p>
          <a:p>
            <a:pPr marL="383540" indent="-383540">
              <a:buAutoNum type="arabicPeriod"/>
            </a:pPr>
            <a:r>
              <a:rPr lang="en-US" sz="2400" dirty="0"/>
              <a:t>How does the structure of red blood cells, white blood cells, and platelets relate to their function?</a:t>
            </a:r>
          </a:p>
          <a:p>
            <a:pPr marL="383540" indent="-383540">
              <a:buAutoNum type="arabicPeriod"/>
            </a:pPr>
            <a:r>
              <a:rPr lang="en-US" sz="2400" dirty="0"/>
              <a:t>Identify the stages and structures involved in the clotting process.</a:t>
            </a:r>
          </a:p>
          <a:p>
            <a:pPr marL="383540" indent="-383540">
              <a:buAutoNum type="arabicPeriod"/>
            </a:pPr>
            <a:r>
              <a:rPr lang="en-US" sz="2400" dirty="0"/>
              <a:t>What factors determine the compatibility of blood types for transfusion?</a:t>
            </a:r>
          </a:p>
          <a:p>
            <a:pPr marL="383540" indent="-383540">
              <a:buAutoNum type="arabicPeriod"/>
            </a:pPr>
            <a:r>
              <a:rPr lang="en-US" sz="2400" dirty="0"/>
              <a:t>Which blood types, in terms of the A-B-O and Rh antigens, can be donated to somebody with type AB- blood?</a:t>
            </a:r>
          </a:p>
          <a:p>
            <a:pPr marL="383540" indent="-383540"/>
            <a:endParaRPr lang="en-US" sz="1600" dirty="0"/>
          </a:p>
        </p:txBody>
      </p:sp>
      <mc:AlternateContent xmlns:mc="http://schemas.openxmlformats.org/markup-compatibility/2006" xmlns:p14="http://schemas.microsoft.com/office/powerpoint/2010/main">
        <mc:Choice Requires="p14">
          <p:contentPart p14:bwMode="auto" r:id="rId3">
            <p14:nvContentPartPr>
              <p14:cNvPr id="4" name="Ink 3"/>
              <p14:cNvContentPartPr/>
              <p14:nvPr/>
            </p14:nvContentPartPr>
            <p14:xfrm>
              <a:off x="911160" y="4340880"/>
              <a:ext cx="9605520" cy="2357280"/>
            </p14:xfrm>
          </p:contentPart>
        </mc:Choice>
        <mc:Fallback xmlns="">
          <p:pic>
            <p:nvPicPr>
              <p:cNvPr id="4" name="Ink 3"/>
              <p:cNvPicPr/>
              <p:nvPr/>
            </p:nvPicPr>
            <p:blipFill>
              <a:blip r:embed="rId4"/>
              <a:stretch>
                <a:fillRect/>
              </a:stretch>
            </p:blipFill>
            <p:spPr>
              <a:xfrm>
                <a:off x="901800" y="4331520"/>
                <a:ext cx="9624240" cy="2376000"/>
              </a:xfrm>
              <a:prstGeom prst="rect">
                <a:avLst/>
              </a:prstGeom>
            </p:spPr>
          </p:pic>
        </mc:Fallback>
      </mc:AlternateContent>
      <mc:AlternateContent xmlns:mc="http://schemas.openxmlformats.org/markup-compatibility/2006">
        <mc:Choice xmlns:p14="http://schemas.microsoft.com/office/powerpoint/2010/main" Requires="p14">
          <p:contentPart p14:bwMode="auto" r:id="rId5">
            <p14:nvContentPartPr>
              <p14:cNvPr id="6" name="Ink 5"/>
              <p14:cNvContentPartPr/>
              <p14:nvPr/>
            </p14:nvContentPartPr>
            <p14:xfrm>
              <a:off x="619200" y="4287960"/>
              <a:ext cx="9939600" cy="1879920"/>
            </p14:xfrm>
          </p:contentPart>
        </mc:Choice>
        <mc:Fallback>
          <p:pic>
            <p:nvPicPr>
              <p:cNvPr id="6" name="Ink 5"/>
              <p:cNvPicPr/>
              <p:nvPr/>
            </p:nvPicPr>
            <p:blipFill>
              <a:blip r:embed="rId6"/>
              <a:stretch>
                <a:fillRect/>
              </a:stretch>
            </p:blipFill>
            <p:spPr>
              <a:xfrm>
                <a:off x="609840" y="4278600"/>
                <a:ext cx="9958320" cy="1898640"/>
              </a:xfrm>
              <a:prstGeom prst="rect">
                <a:avLst/>
              </a:prstGeom>
            </p:spPr>
          </p:pic>
        </mc:Fallback>
      </mc:AlternateContent>
    </p:spTree>
    <p:extLst>
      <p:ext uri="{BB962C8B-B14F-4D97-AF65-F5344CB8AC3E}">
        <p14:creationId xmlns:p14="http://schemas.microsoft.com/office/powerpoint/2010/main" val="8319883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6F3A1A-B50E-42AD-BC10-784F352CDE3A}"/>
              </a:ext>
            </a:extLst>
          </p:cNvPr>
          <p:cNvSpPr>
            <a:spLocks noGrp="1"/>
          </p:cNvSpPr>
          <p:nvPr>
            <p:ph type="title"/>
          </p:nvPr>
        </p:nvSpPr>
        <p:spPr>
          <a:xfrm>
            <a:off x="873882" y="-467568"/>
            <a:ext cx="9612971" cy="6499450"/>
          </a:xfrm>
        </p:spPr>
        <p:txBody>
          <a:bodyPr vert="horz" lIns="91440" tIns="45720" rIns="91440" bIns="45720" rtlCol="0" anchor="b">
            <a:noAutofit/>
          </a:bodyPr>
          <a:lstStyle/>
          <a:p>
            <a:r>
              <a:rPr lang="en-US" sz="4000" dirty="0">
                <a:ea typeface="+mj-lt"/>
                <a:cs typeface="+mj-lt"/>
              </a:rPr>
              <a:t>Blood is a liquid connective tissue. It transports nutrients and oxygen to the cells and carries carbon dioxide and waste materials away from cells.</a:t>
            </a:r>
            <a:br>
              <a:rPr lang="en-US" sz="4000" dirty="0">
                <a:ea typeface="+mj-lt"/>
                <a:cs typeface="+mj-lt"/>
              </a:rPr>
            </a:br>
            <a:r>
              <a:rPr lang="en-US" sz="4000" dirty="0">
                <a:ea typeface="+mj-lt"/>
                <a:cs typeface="+mj-lt"/>
              </a:rPr>
              <a:t> Blood also transfers heat to the body surface and plays a major role in defending the body against disease.</a:t>
            </a:r>
            <a:br>
              <a:rPr lang="en-US" sz="4000" dirty="0">
                <a:ea typeface="+mj-lt"/>
                <a:cs typeface="+mj-lt"/>
              </a:rPr>
            </a:br>
            <a:endParaRPr lang="en-US" sz="4000" dirty="0">
              <a:ea typeface="+mj-lt"/>
              <a:cs typeface="+mj-lt"/>
            </a:endParaRPr>
          </a:p>
        </p:txBody>
      </p:sp>
    </p:spTree>
    <p:extLst>
      <p:ext uri="{BB962C8B-B14F-4D97-AF65-F5344CB8AC3E}">
        <p14:creationId xmlns:p14="http://schemas.microsoft.com/office/powerpoint/2010/main" val="198690154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72ED66-BCD9-4D74-975E-D384C37B7C52}"/>
              </a:ext>
            </a:extLst>
          </p:cNvPr>
          <p:cNvSpPr>
            <a:spLocks noGrp="1"/>
          </p:cNvSpPr>
          <p:nvPr>
            <p:ph type="title"/>
          </p:nvPr>
        </p:nvSpPr>
        <p:spPr/>
        <p:txBody>
          <a:bodyPr/>
          <a:lstStyle/>
          <a:p>
            <a:r>
              <a:rPr lang="en-US" b="1" dirty="0">
                <a:ea typeface="+mj-lt"/>
                <a:cs typeface="+mj-lt"/>
              </a:rPr>
              <a:t>Student objectives</a:t>
            </a:r>
            <a:endParaRPr lang="en-US" b="1" dirty="0"/>
          </a:p>
        </p:txBody>
      </p:sp>
      <p:sp>
        <p:nvSpPr>
          <p:cNvPr id="3" name="Content Placeholder 2">
            <a:extLst>
              <a:ext uri="{FF2B5EF4-FFF2-40B4-BE49-F238E27FC236}">
                <a16:creationId xmlns:a16="http://schemas.microsoft.com/office/drawing/2014/main" id="{DF65977F-651A-4C3A-BC40-F6CF484BCF76}"/>
              </a:ext>
            </a:extLst>
          </p:cNvPr>
          <p:cNvSpPr>
            <a:spLocks noGrp="1"/>
          </p:cNvSpPr>
          <p:nvPr>
            <p:ph idx="1"/>
          </p:nvPr>
        </p:nvSpPr>
        <p:spPr/>
        <p:txBody>
          <a:bodyPr vert="horz" lIns="91440" tIns="45720" rIns="91440" bIns="45720" rtlCol="0" anchor="t">
            <a:normAutofit/>
          </a:bodyPr>
          <a:lstStyle/>
          <a:p>
            <a:pPr marL="457200" indent="-457200">
              <a:buFont typeface="+mj-lt"/>
              <a:buAutoNum type="arabicPeriod"/>
            </a:pPr>
            <a:r>
              <a:rPr lang="en-US" sz="2800" dirty="0">
                <a:ea typeface="+mn-lt"/>
                <a:cs typeface="+mn-lt"/>
              </a:rPr>
              <a:t>List the components of blood.</a:t>
            </a:r>
            <a:endParaRPr lang="en-US" sz="2800" dirty="0"/>
          </a:p>
          <a:p>
            <a:pPr marL="457200" indent="-457200">
              <a:buFont typeface="+mj-lt"/>
              <a:buAutoNum type="arabicPeriod"/>
            </a:pPr>
            <a:r>
              <a:rPr lang="en-US" sz="2800" dirty="0">
                <a:ea typeface="+mn-lt"/>
                <a:cs typeface="+mn-lt"/>
              </a:rPr>
              <a:t>Distinguish between red blood cells, white blood cells, and platelets in terms of their structure and function.</a:t>
            </a:r>
            <a:endParaRPr lang="en-US" sz="2800" dirty="0"/>
          </a:p>
          <a:p>
            <a:pPr marL="457200" indent="-457200">
              <a:buFont typeface="+mj-lt"/>
              <a:buAutoNum type="arabicPeriod"/>
            </a:pPr>
            <a:r>
              <a:rPr lang="en-US" sz="2800" dirty="0">
                <a:ea typeface="+mn-lt"/>
                <a:cs typeface="+mn-lt"/>
              </a:rPr>
              <a:t>Summarize the process of blood clotting.</a:t>
            </a:r>
            <a:endParaRPr lang="en-US" sz="2800" dirty="0"/>
          </a:p>
          <a:p>
            <a:pPr marL="457200" indent="-457200">
              <a:buFont typeface="+mj-lt"/>
              <a:buAutoNum type="arabicPeriod"/>
            </a:pPr>
            <a:r>
              <a:rPr lang="en-US" sz="2800" dirty="0">
                <a:ea typeface="+mn-lt"/>
                <a:cs typeface="+mn-lt"/>
              </a:rPr>
              <a:t>Explain what determines the compatibility of blood types for transfusion. </a:t>
            </a:r>
            <a:endParaRPr lang="en-US" sz="2800" dirty="0"/>
          </a:p>
          <a:p>
            <a:pPr marL="457200" indent="-457200">
              <a:buFont typeface="+mj-lt"/>
              <a:buAutoNum type="arabicPeriod"/>
            </a:pPr>
            <a:endParaRPr lang="en-US" sz="2400" dirty="0"/>
          </a:p>
        </p:txBody>
      </p:sp>
    </p:spTree>
    <p:extLst>
      <p:ext uri="{BB962C8B-B14F-4D97-AF65-F5344CB8AC3E}">
        <p14:creationId xmlns:p14="http://schemas.microsoft.com/office/powerpoint/2010/main" val="39673302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2793B903-AB42-42A0-AE97-93D366679CA2}"/>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1D868099-6145-4BC0-A5EA-74BEF1776BA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C735A99-0A5B-409F-AAB3-BEFA948E69D9}"/>
              </a:ext>
            </a:extLst>
          </p:cNvPr>
          <p:cNvSpPr>
            <a:spLocks noGrp="1"/>
          </p:cNvSpPr>
          <p:nvPr>
            <p:ph type="title"/>
          </p:nvPr>
        </p:nvSpPr>
        <p:spPr>
          <a:xfrm>
            <a:off x="8471424" y="1110882"/>
            <a:ext cx="3053039" cy="1060817"/>
          </a:xfrm>
        </p:spPr>
        <p:txBody>
          <a:bodyPr vert="horz" lIns="91440" tIns="45720" rIns="91440" bIns="45720" rtlCol="0" anchor="b">
            <a:normAutofit/>
          </a:bodyPr>
          <a:lstStyle/>
          <a:p>
            <a:r>
              <a:rPr lang="en-US" sz="2800" b="1" dirty="0"/>
              <a:t>Composition of Blood</a:t>
            </a:r>
          </a:p>
        </p:txBody>
      </p:sp>
      <p:pic>
        <p:nvPicPr>
          <p:cNvPr id="5" name="Picture 5" descr="A screenshot of a cell phone&#10;&#10;Description automatically generated">
            <a:extLst>
              <a:ext uri="{FF2B5EF4-FFF2-40B4-BE49-F238E27FC236}">
                <a16:creationId xmlns:a16="http://schemas.microsoft.com/office/drawing/2014/main" id="{BD27B094-97C0-474D-A483-E1D9F05D1178}"/>
              </a:ext>
            </a:extLst>
          </p:cNvPr>
          <p:cNvPicPr>
            <a:picLocks noGrp="1" noChangeAspect="1"/>
          </p:cNvPicPr>
          <p:nvPr>
            <p:ph sz="half" idx="2"/>
          </p:nvPr>
        </p:nvPicPr>
        <p:blipFill>
          <a:blip r:embed="rId2"/>
          <a:stretch>
            <a:fillRect/>
          </a:stretch>
        </p:blipFill>
        <p:spPr>
          <a:xfrm>
            <a:off x="977033" y="640080"/>
            <a:ext cx="6214864" cy="5577840"/>
          </a:xfrm>
          <a:prstGeom prst="rect">
            <a:avLst/>
          </a:prstGeom>
        </p:spPr>
      </p:pic>
      <p:sp>
        <p:nvSpPr>
          <p:cNvPr id="3" name="Content Placeholder 2">
            <a:extLst>
              <a:ext uri="{FF2B5EF4-FFF2-40B4-BE49-F238E27FC236}">
                <a16:creationId xmlns:a16="http://schemas.microsoft.com/office/drawing/2014/main" id="{2CBF72E8-219E-4FFC-9CE7-6F7E2E922448}"/>
              </a:ext>
            </a:extLst>
          </p:cNvPr>
          <p:cNvSpPr>
            <a:spLocks noGrp="1"/>
          </p:cNvSpPr>
          <p:nvPr>
            <p:ph sz="half" idx="1"/>
          </p:nvPr>
        </p:nvSpPr>
        <p:spPr>
          <a:xfrm>
            <a:off x="8297333" y="2285999"/>
            <a:ext cx="3615267" cy="4182533"/>
          </a:xfrm>
        </p:spPr>
        <p:txBody>
          <a:bodyPr vert="horz" lIns="91440" tIns="45720" rIns="91440" bIns="45720" rtlCol="0">
            <a:noAutofit/>
          </a:bodyPr>
          <a:lstStyle/>
          <a:p>
            <a:r>
              <a:rPr lang="en-US" sz="2400" dirty="0"/>
              <a:t>Blood is composed of a liquid (plasma), and blood solids (red blood cells, white blood cells, and platelets)</a:t>
            </a:r>
          </a:p>
          <a:p>
            <a:r>
              <a:rPr lang="en-US" sz="2400" dirty="0"/>
              <a:t>The liquid makes up about 55% of the blood.</a:t>
            </a:r>
          </a:p>
          <a:p>
            <a:r>
              <a:rPr lang="en-US" sz="2400" dirty="0"/>
              <a:t>A healthy human has about 4-5 L of blood in the body.</a:t>
            </a:r>
          </a:p>
          <a:p>
            <a:endParaRPr lang="en-US" sz="2400" dirty="0"/>
          </a:p>
        </p:txBody>
      </p:sp>
      <p:sp>
        <p:nvSpPr>
          <p:cNvPr id="14" name="Freeform 6">
            <a:extLst>
              <a:ext uri="{FF2B5EF4-FFF2-40B4-BE49-F238E27FC236}">
                <a16:creationId xmlns:a16="http://schemas.microsoft.com/office/drawing/2014/main" id="{CC1026F7-DECB-49B4-A565-518BBA44547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7983434" y="640080"/>
            <a:ext cx="2296028" cy="3674981"/>
          </a:xfrm>
          <a:custGeom>
            <a:avLst/>
            <a:gdLst/>
            <a:ahLst/>
            <a:cxnLst/>
            <a:rect l="l" t="t" r="r" b="b"/>
            <a:pathLst>
              <a:path w="10002" h="10000">
                <a:moveTo>
                  <a:pt x="8763" y="0"/>
                </a:moveTo>
                <a:lnTo>
                  <a:pt x="10002" y="0"/>
                </a:lnTo>
                <a:lnTo>
                  <a:pt x="10002" y="10000"/>
                </a:lnTo>
                <a:lnTo>
                  <a:pt x="2" y="10000"/>
                </a:lnTo>
                <a:cubicBezTo>
                  <a:pt x="-2" y="9698"/>
                  <a:pt x="4" y="9427"/>
                  <a:pt x="0" y="9125"/>
                </a:cubicBezTo>
                <a:lnTo>
                  <a:pt x="8763" y="9128"/>
                </a:lnTo>
                <a:lnTo>
                  <a:pt x="8763" y="0"/>
                </a:lnTo>
                <a:close/>
              </a:path>
            </a:pathLst>
          </a:custGeom>
          <a:solidFill>
            <a:schemeClr val="tx2"/>
          </a:solidFill>
          <a:ln w="0">
            <a:noFill/>
            <a:prstDash val="solid"/>
            <a:round/>
            <a:headEnd/>
            <a:tailEnd/>
          </a:ln>
        </p:spPr>
      </p:sp>
    </p:spTree>
    <p:extLst>
      <p:ext uri="{BB962C8B-B14F-4D97-AF65-F5344CB8AC3E}">
        <p14:creationId xmlns:p14="http://schemas.microsoft.com/office/powerpoint/2010/main" val="943367140"/>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3B91B61-BFCA-4647-957E-A8269BE46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589B3EB-DD81-4AA9-8CC8-EF91FC678CF7}"/>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b="1" dirty="0"/>
              <a:t>Plasma</a:t>
            </a:r>
          </a:p>
        </p:txBody>
      </p:sp>
      <p:pic>
        <p:nvPicPr>
          <p:cNvPr id="5" name="Picture 5" descr="A picture containing indoor, cup, table, toothbrush&#10;&#10;Description automatically generated">
            <a:extLst>
              <a:ext uri="{FF2B5EF4-FFF2-40B4-BE49-F238E27FC236}">
                <a16:creationId xmlns:a16="http://schemas.microsoft.com/office/drawing/2014/main" id="{E1FD1803-65CB-4E7F-A292-16649730DD18}"/>
              </a:ext>
            </a:extLst>
          </p:cNvPr>
          <p:cNvPicPr>
            <a:picLocks noGrp="1" noChangeAspect="1"/>
          </p:cNvPicPr>
          <p:nvPr>
            <p:ph sz="half" idx="2"/>
          </p:nvPr>
        </p:nvPicPr>
        <p:blipFill rotWithShape="1">
          <a:blip r:embed="rId2"/>
          <a:srcRect l="23728" r="33863"/>
          <a:stretch/>
        </p:blipFill>
        <p:spPr>
          <a:xfrm>
            <a:off x="-1" y="10"/>
            <a:ext cx="4373546" cy="6857990"/>
          </a:xfrm>
          <a:prstGeom prst="rect">
            <a:avLst/>
          </a:prstGeom>
        </p:spPr>
      </p:pic>
      <p:sp>
        <p:nvSpPr>
          <p:cNvPr id="14" name="Rectangle 13">
            <a:extLst>
              <a:ext uri="{FF2B5EF4-FFF2-40B4-BE49-F238E27FC236}">
                <a16:creationId xmlns:a16="http://schemas.microsoft.com/office/drawing/2014/main" id="{92D1D7C6-1C89-420C-8D35-483654167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AFA40630-2610-4D63-B9FD-D572C6473D92}"/>
              </a:ext>
            </a:extLst>
          </p:cNvPr>
          <p:cNvSpPr>
            <a:spLocks noGrp="1"/>
          </p:cNvSpPr>
          <p:nvPr>
            <p:ph sz="half" idx="1"/>
          </p:nvPr>
        </p:nvSpPr>
        <p:spPr>
          <a:xfrm>
            <a:off x="5100824" y="2285999"/>
            <a:ext cx="6176776" cy="4047067"/>
          </a:xfrm>
        </p:spPr>
        <p:txBody>
          <a:bodyPr vert="horz" lIns="91440" tIns="45720" rIns="91440" bIns="45720" rtlCol="0">
            <a:noAutofit/>
          </a:bodyPr>
          <a:lstStyle/>
          <a:p>
            <a:r>
              <a:rPr lang="en-US" sz="2400" b="1" dirty="0"/>
              <a:t>Plasma</a:t>
            </a:r>
            <a:r>
              <a:rPr lang="en-US" sz="2400" dirty="0"/>
              <a:t> is a sticky, straw-colored fluid that is about 90% water and includes metabolites, nutrients, wastes, salts, hormones, and proteins.</a:t>
            </a:r>
          </a:p>
          <a:p>
            <a:r>
              <a:rPr lang="en-US" sz="2400" dirty="0"/>
              <a:t>Proteins:</a:t>
            </a:r>
          </a:p>
          <a:p>
            <a:pPr marL="384048" lvl="1"/>
            <a:r>
              <a:rPr lang="en-US" sz="2400" i="0" dirty="0"/>
              <a:t>Formation blood clots</a:t>
            </a:r>
          </a:p>
          <a:p>
            <a:pPr marL="384048" lvl="1"/>
            <a:r>
              <a:rPr lang="en-US" sz="2400" i="0" dirty="0"/>
              <a:t>Albumin helps regulate osmotic pressure between plasma and blood cells/tissues</a:t>
            </a:r>
          </a:p>
          <a:p>
            <a:pPr marL="384048" lvl="1"/>
            <a:r>
              <a:rPr lang="en-US" sz="2400" i="0" dirty="0"/>
              <a:t>Antibodies fight disease</a:t>
            </a:r>
          </a:p>
          <a:p>
            <a:endParaRPr lang="en-US" sz="2400" dirty="0"/>
          </a:p>
        </p:txBody>
      </p:sp>
    </p:spTree>
    <p:extLst>
      <p:ext uri="{BB962C8B-B14F-4D97-AF65-F5344CB8AC3E}">
        <p14:creationId xmlns:p14="http://schemas.microsoft.com/office/powerpoint/2010/main" val="34513453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5" name="Picture 5" descr="A picture containing cup, table, coffee, plate&#10;&#10;Description automatically generated">
            <a:extLst>
              <a:ext uri="{FF2B5EF4-FFF2-40B4-BE49-F238E27FC236}">
                <a16:creationId xmlns:a16="http://schemas.microsoft.com/office/drawing/2014/main" id="{C31A8743-710C-4FE1-8E81-8F5ED8D96060}"/>
              </a:ext>
            </a:extLst>
          </p:cNvPr>
          <p:cNvPicPr>
            <a:picLocks noGrp="1" noChangeAspect="1"/>
          </p:cNvPicPr>
          <p:nvPr>
            <p:ph sz="half" idx="2"/>
          </p:nvPr>
        </p:nvPicPr>
        <p:blipFill rotWithShape="1">
          <a:blip r:embed="rId2"/>
          <a:srcRect r="11111"/>
          <a:stretch/>
        </p:blipFill>
        <p:spPr>
          <a:xfrm>
            <a:off x="20" y="-1"/>
            <a:ext cx="12191980" cy="6858000"/>
          </a:xfrm>
          <a:prstGeom prst="rect">
            <a:avLst/>
          </a:prstGeom>
        </p:spPr>
      </p:pic>
      <p:sp>
        <p:nvSpPr>
          <p:cNvPr id="12" name="Rectangle 11">
            <a:extLst>
              <a:ext uri="{FF2B5EF4-FFF2-40B4-BE49-F238E27FC236}">
                <a16:creationId xmlns:a16="http://schemas.microsoft.com/office/drawing/2014/main" id="{3CBA2BA5-DF4D-437C-9273-F945CF857D8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27948" y="1838152"/>
            <a:ext cx="5607908" cy="3724448"/>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754EA86-2D7A-4D51-B5F6-DA6349D5F4DC}"/>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1087261" y="1405049"/>
            <a:ext cx="2131466" cy="1830903"/>
          </a:xfrm>
          <a:custGeom>
            <a:avLst/>
            <a:gdLst>
              <a:gd name="connsiteX0" fmla="*/ 2308583 w 2308583"/>
              <a:gd name="connsiteY0" fmla="*/ 1983044 h 1983044"/>
              <a:gd name="connsiteX1" fmla="*/ 462 w 2308583"/>
              <a:gd name="connsiteY1" fmla="*/ 1983044 h 1983044"/>
              <a:gd name="connsiteX2" fmla="*/ 0 w 2308583"/>
              <a:gd name="connsiteY2" fmla="*/ 1711185 h 1983044"/>
              <a:gd name="connsiteX3" fmla="*/ 2022607 w 2308583"/>
              <a:gd name="connsiteY3" fmla="*/ 1712117 h 1983044"/>
              <a:gd name="connsiteX4" fmla="*/ 2022607 w 2308583"/>
              <a:gd name="connsiteY4" fmla="*/ 0 h 1983044"/>
              <a:gd name="connsiteX5" fmla="*/ 2308583 w 2308583"/>
              <a:gd name="connsiteY5" fmla="*/ 0 h 19830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08583" h="1983044">
                <a:moveTo>
                  <a:pt x="2308583" y="1983044"/>
                </a:moveTo>
                <a:lnTo>
                  <a:pt x="462" y="1983044"/>
                </a:lnTo>
                <a:cubicBezTo>
                  <a:pt x="-462" y="1889214"/>
                  <a:pt x="923" y="1805015"/>
                  <a:pt x="0" y="1711185"/>
                </a:cubicBezTo>
                <a:lnTo>
                  <a:pt x="2022607" y="1712117"/>
                </a:lnTo>
                <a:lnTo>
                  <a:pt x="2022607" y="0"/>
                </a:lnTo>
                <a:lnTo>
                  <a:pt x="2308583" y="0"/>
                </a:lnTo>
                <a:close/>
              </a:path>
            </a:pathLst>
          </a:custGeom>
          <a:solidFill>
            <a:schemeClr val="tx1">
              <a:alpha val="70000"/>
            </a:schemeClr>
          </a:solidFill>
          <a:ln w="0">
            <a:noFill/>
            <a:prstDash val="solid"/>
            <a:round/>
            <a:headEnd/>
            <a:tailEnd/>
          </a:ln>
        </p:spPr>
      </p:sp>
      <p:sp>
        <p:nvSpPr>
          <p:cNvPr id="2" name="Title 1">
            <a:extLst>
              <a:ext uri="{FF2B5EF4-FFF2-40B4-BE49-F238E27FC236}">
                <a16:creationId xmlns:a16="http://schemas.microsoft.com/office/drawing/2014/main" id="{5FE28A9A-B757-44E8-A88B-2641DB8CF942}"/>
              </a:ext>
            </a:extLst>
          </p:cNvPr>
          <p:cNvSpPr>
            <a:spLocks noGrp="1"/>
          </p:cNvSpPr>
          <p:nvPr>
            <p:ph type="title"/>
          </p:nvPr>
        </p:nvSpPr>
        <p:spPr>
          <a:xfrm>
            <a:off x="1885958" y="1672384"/>
            <a:ext cx="4891887" cy="1025935"/>
          </a:xfrm>
        </p:spPr>
        <p:txBody>
          <a:bodyPr vert="horz" lIns="91440" tIns="45720" rIns="91440" bIns="45720" rtlCol="0" anchor="ctr">
            <a:normAutofit/>
          </a:bodyPr>
          <a:lstStyle/>
          <a:p>
            <a:r>
              <a:rPr lang="en-US" sz="3600" b="1" dirty="0"/>
              <a:t>Red Blood Cells</a:t>
            </a:r>
          </a:p>
        </p:txBody>
      </p:sp>
      <p:sp>
        <p:nvSpPr>
          <p:cNvPr id="3" name="Content Placeholder 2">
            <a:extLst>
              <a:ext uri="{FF2B5EF4-FFF2-40B4-BE49-F238E27FC236}">
                <a16:creationId xmlns:a16="http://schemas.microsoft.com/office/drawing/2014/main" id="{9F530EBE-C80C-4532-86C2-568318B67774}"/>
              </a:ext>
            </a:extLst>
          </p:cNvPr>
          <p:cNvSpPr>
            <a:spLocks noGrp="1"/>
          </p:cNvSpPr>
          <p:nvPr>
            <p:ph sz="half" idx="1"/>
          </p:nvPr>
        </p:nvSpPr>
        <p:spPr>
          <a:xfrm>
            <a:off x="1527948" y="2463800"/>
            <a:ext cx="5607907" cy="3098800"/>
          </a:xfrm>
        </p:spPr>
        <p:txBody>
          <a:bodyPr vert="horz" lIns="91440" tIns="45720" rIns="91440" bIns="45720" rtlCol="0">
            <a:normAutofit fontScale="92500" lnSpcReduction="20000"/>
          </a:bodyPr>
          <a:lstStyle/>
          <a:p>
            <a:r>
              <a:rPr lang="en-US" sz="1800" b="1" dirty="0"/>
              <a:t>Red Blood Cells</a:t>
            </a:r>
            <a:r>
              <a:rPr lang="en-US" sz="1800" dirty="0"/>
              <a:t>, or </a:t>
            </a:r>
            <a:r>
              <a:rPr lang="en-US" sz="1800" b="1" dirty="0"/>
              <a:t>Erythrocytes</a:t>
            </a:r>
            <a:r>
              <a:rPr lang="en-US" sz="1800" dirty="0"/>
              <a:t>, transport oxygen to cells in all parts of the body.</a:t>
            </a:r>
          </a:p>
          <a:p>
            <a:r>
              <a:rPr lang="en-US" sz="1800" dirty="0"/>
              <a:t>Immature red blood cells produce large amounts of iron-containing protein called </a:t>
            </a:r>
            <a:r>
              <a:rPr lang="en-US" sz="1800" b="1" dirty="0"/>
              <a:t>hemoglobin</a:t>
            </a:r>
            <a:r>
              <a:rPr lang="en-US" sz="1800" dirty="0" smtClean="0"/>
              <a:t>.</a:t>
            </a:r>
          </a:p>
          <a:p>
            <a:r>
              <a:rPr lang="en-US" sz="1800" b="1" dirty="0" smtClean="0"/>
              <a:t>Hemoglobin</a:t>
            </a:r>
            <a:r>
              <a:rPr lang="en-US" sz="1800" dirty="0" smtClean="0"/>
              <a:t> is the molecule that transports O</a:t>
            </a:r>
            <a:r>
              <a:rPr lang="en-US" sz="1800" dirty="0" smtClean="0">
                <a:latin typeface="Trebuchet MS" panose="020B0603020202020204" pitchFamily="34" charset="0"/>
              </a:rPr>
              <a:t>²</a:t>
            </a:r>
            <a:r>
              <a:rPr lang="en-US" sz="1800" dirty="0" smtClean="0"/>
              <a:t> and, to a lesser degree, CO</a:t>
            </a:r>
            <a:r>
              <a:rPr lang="en-US" sz="1800" dirty="0" smtClean="0">
                <a:latin typeface="Trebuchet MS" panose="020B0603020202020204" pitchFamily="34" charset="0"/>
              </a:rPr>
              <a:t>².</a:t>
            </a:r>
            <a:endParaRPr lang="en-US" sz="1800" dirty="0"/>
          </a:p>
          <a:p>
            <a:r>
              <a:rPr lang="en-US" sz="1800" dirty="0"/>
              <a:t>RBC have no nucleus and are not much more than a membrane containing hemoglobin.</a:t>
            </a:r>
          </a:p>
          <a:p>
            <a:r>
              <a:rPr lang="en-US" sz="1800" dirty="0"/>
              <a:t>RBC live 120 to 130 days.</a:t>
            </a:r>
          </a:p>
          <a:p>
            <a:r>
              <a:rPr lang="en-US" sz="1800" dirty="0"/>
              <a:t>RBC 30 trillion in human body and 2 million die every second</a:t>
            </a:r>
            <a:r>
              <a:rPr lang="en-US" sz="1800" dirty="0" smtClean="0"/>
              <a:t>.</a:t>
            </a:r>
            <a:endParaRPr lang="en-US" sz="1800" dirty="0"/>
          </a:p>
        </p:txBody>
      </p:sp>
    </p:spTree>
    <p:extLst>
      <p:ext uri="{BB962C8B-B14F-4D97-AF65-F5344CB8AC3E}">
        <p14:creationId xmlns:p14="http://schemas.microsoft.com/office/powerpoint/2010/main" val="3659617205"/>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a16="http://schemas.microsoft.com/office/drawing/2014/main" id="{1C47D4F4-0CFE-4B87-8C7E-3681081D3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pic>
        <p:nvPicPr>
          <p:cNvPr id="6" name="Picture 6" descr="A picture containing table, cake, small, items&#10;&#10;Description automatically generated">
            <a:extLst>
              <a:ext uri="{FF2B5EF4-FFF2-40B4-BE49-F238E27FC236}">
                <a16:creationId xmlns:a16="http://schemas.microsoft.com/office/drawing/2014/main" id="{7ABE969F-FC86-4932-8150-66FD9413BE0D}"/>
              </a:ext>
            </a:extLst>
          </p:cNvPr>
          <p:cNvPicPr>
            <a:picLocks noChangeAspect="1"/>
          </p:cNvPicPr>
          <p:nvPr/>
        </p:nvPicPr>
        <p:blipFill rotWithShape="1">
          <a:blip r:embed="rId2"/>
          <a:srcRect l="12640"/>
          <a:stretch/>
        </p:blipFill>
        <p:spPr>
          <a:xfrm>
            <a:off x="20" y="3429000"/>
            <a:ext cx="4373525" cy="3429000"/>
          </a:xfrm>
          <a:prstGeom prst="rect">
            <a:avLst/>
          </a:prstGeom>
        </p:spPr>
      </p:pic>
      <p:sp>
        <p:nvSpPr>
          <p:cNvPr id="14" name="Rectangle 13">
            <a:extLst>
              <a:ext uri="{FF2B5EF4-FFF2-40B4-BE49-F238E27FC236}">
                <a16:creationId xmlns:a16="http://schemas.microsoft.com/office/drawing/2014/main" id="{6D043292-708B-4F69-AE72-8FB56C6E8E8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95800" y="0"/>
            <a:ext cx="7696199" cy="6858000"/>
          </a:xfrm>
          <a:prstGeom prst="rect">
            <a:avLst/>
          </a:prstGeom>
          <a:solidFill>
            <a:schemeClr val="bg2">
              <a:alpha val="6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indoor, person, wearing, photo&#10;&#10;Description automatically generated">
            <a:extLst>
              <a:ext uri="{FF2B5EF4-FFF2-40B4-BE49-F238E27FC236}">
                <a16:creationId xmlns:a16="http://schemas.microsoft.com/office/drawing/2014/main" id="{8058D56C-3C99-4532-879A-CCA540247A4D}"/>
              </a:ext>
            </a:extLst>
          </p:cNvPr>
          <p:cNvPicPr>
            <a:picLocks noGrp="1" noChangeAspect="1"/>
          </p:cNvPicPr>
          <p:nvPr>
            <p:ph sz="half" idx="1"/>
          </p:nvPr>
        </p:nvPicPr>
        <p:blipFill rotWithShape="1">
          <a:blip r:embed="rId3"/>
          <a:srcRect l="28791" r="5890" b="1"/>
          <a:stretch/>
        </p:blipFill>
        <p:spPr>
          <a:xfrm>
            <a:off x="4599773" y="10"/>
            <a:ext cx="7592227" cy="6857614"/>
          </a:xfrm>
          <a:prstGeom prst="rect">
            <a:avLst/>
          </a:prstGeom>
        </p:spPr>
      </p:pic>
      <p:sp>
        <p:nvSpPr>
          <p:cNvPr id="2" name="Title 1">
            <a:extLst>
              <a:ext uri="{FF2B5EF4-FFF2-40B4-BE49-F238E27FC236}">
                <a16:creationId xmlns:a16="http://schemas.microsoft.com/office/drawing/2014/main" id="{0E266B9D-43B1-4D01-AA28-382408F6D849}"/>
              </a:ext>
            </a:extLst>
          </p:cNvPr>
          <p:cNvSpPr>
            <a:spLocks noGrp="1"/>
          </p:cNvSpPr>
          <p:nvPr>
            <p:ph type="title"/>
          </p:nvPr>
        </p:nvSpPr>
        <p:spPr>
          <a:xfrm>
            <a:off x="5100824" y="685800"/>
            <a:ext cx="6176776" cy="1485900"/>
          </a:xfrm>
          <a:solidFill>
            <a:schemeClr val="bg1">
              <a:alpha val="65000"/>
            </a:schemeClr>
          </a:solidFill>
        </p:spPr>
        <p:txBody>
          <a:bodyPr vert="horz" lIns="91440" tIns="45720" rIns="91440" bIns="45720" rtlCol="0" anchor="t">
            <a:normAutofit/>
          </a:bodyPr>
          <a:lstStyle/>
          <a:p>
            <a:r>
              <a:rPr lang="en-US" b="1" dirty="0"/>
              <a:t>White Blood Cells</a:t>
            </a:r>
          </a:p>
        </p:txBody>
      </p:sp>
      <p:pic>
        <p:nvPicPr>
          <p:cNvPr id="7" name="Picture 7" descr="A picture containing indoor, table, cake, small&#10;&#10;Description automatically generated">
            <a:extLst>
              <a:ext uri="{FF2B5EF4-FFF2-40B4-BE49-F238E27FC236}">
                <a16:creationId xmlns:a16="http://schemas.microsoft.com/office/drawing/2014/main" id="{5D66EEC0-6E72-4050-882C-1272069D0956}"/>
              </a:ext>
            </a:extLst>
          </p:cNvPr>
          <p:cNvPicPr>
            <a:picLocks noChangeAspect="1"/>
          </p:cNvPicPr>
          <p:nvPr/>
        </p:nvPicPr>
        <p:blipFill rotWithShape="1">
          <a:blip r:embed="rId4"/>
          <a:srcRect l="5776" r="16256" b="-2"/>
          <a:stretch/>
        </p:blipFill>
        <p:spPr>
          <a:xfrm>
            <a:off x="20" y="10"/>
            <a:ext cx="4379956" cy="3428990"/>
          </a:xfrm>
          <a:prstGeom prst="rect">
            <a:avLst/>
          </a:prstGeom>
        </p:spPr>
      </p:pic>
      <p:sp>
        <p:nvSpPr>
          <p:cNvPr id="16" name="Rectangle 15">
            <a:extLst>
              <a:ext uri="{FF2B5EF4-FFF2-40B4-BE49-F238E27FC236}">
                <a16:creationId xmlns:a16="http://schemas.microsoft.com/office/drawing/2014/main" id="{9F01DDB9-C75C-44C2-9331-356EAF9C057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3314700"/>
            <a:ext cx="4373545" cy="2286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2C017B3-7B7A-4C5A-A3E9-09EC1428BCA0}"/>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4" name="Content Placeholder 3">
            <a:extLst>
              <a:ext uri="{FF2B5EF4-FFF2-40B4-BE49-F238E27FC236}">
                <a16:creationId xmlns:a16="http://schemas.microsoft.com/office/drawing/2014/main" id="{CE7D0C2E-DC41-4484-906C-018E580C6945}"/>
              </a:ext>
            </a:extLst>
          </p:cNvPr>
          <p:cNvSpPr>
            <a:spLocks noGrp="1"/>
          </p:cNvSpPr>
          <p:nvPr>
            <p:ph sz="half" idx="2"/>
          </p:nvPr>
        </p:nvSpPr>
        <p:spPr>
          <a:xfrm>
            <a:off x="5100824" y="2286000"/>
            <a:ext cx="6952383" cy="4112078"/>
          </a:xfrm>
          <a:solidFill>
            <a:schemeClr val="bg1">
              <a:alpha val="65000"/>
            </a:schemeClr>
          </a:solidFill>
        </p:spPr>
        <p:txBody>
          <a:bodyPr vert="horz" lIns="91440" tIns="45720" rIns="91440" bIns="45720" rtlCol="0" anchor="t">
            <a:normAutofit/>
          </a:bodyPr>
          <a:lstStyle/>
          <a:p>
            <a:pPr marL="383540" indent="-383540"/>
            <a:r>
              <a:rPr lang="en-US" b="1" dirty="0"/>
              <a:t>White Blood Cells</a:t>
            </a:r>
            <a:r>
              <a:rPr lang="en-US" dirty="0"/>
              <a:t>, of </a:t>
            </a:r>
            <a:r>
              <a:rPr lang="en-US" b="1" dirty="0"/>
              <a:t>Leukocytes</a:t>
            </a:r>
            <a:r>
              <a:rPr lang="en-US" dirty="0"/>
              <a:t>, help defend the body against disease.</a:t>
            </a:r>
          </a:p>
          <a:p>
            <a:pPr marL="383540" indent="-383540"/>
            <a:r>
              <a:rPr lang="en-US" dirty="0"/>
              <a:t>WBC are formed in red bone marrow, but mature in lymph nodes, tonsils, thymus, or spleen.</a:t>
            </a:r>
          </a:p>
          <a:p>
            <a:pPr marL="383540" indent="-383540"/>
            <a:r>
              <a:rPr lang="en-US" dirty="0"/>
              <a:t>WBC are larger than RBC and significantly less plentiful. It might also live for years.</a:t>
            </a:r>
          </a:p>
          <a:p>
            <a:pPr marL="383540" indent="-383540"/>
            <a:r>
              <a:rPr lang="en-US" b="1" dirty="0"/>
              <a:t>Phagocytes</a:t>
            </a:r>
            <a:r>
              <a:rPr lang="en-US" dirty="0"/>
              <a:t> are WBCs that engulf invading microorganisms.</a:t>
            </a:r>
          </a:p>
          <a:p>
            <a:pPr marL="383540" indent="-383540"/>
            <a:r>
              <a:rPr lang="en-US" dirty="0"/>
              <a:t>Another type of WBC produces antibodies.</a:t>
            </a:r>
          </a:p>
          <a:p>
            <a:pPr marL="383540" indent="-383540"/>
            <a:r>
              <a:rPr lang="en-US" b="1" dirty="0"/>
              <a:t>Antibodies</a:t>
            </a:r>
            <a:r>
              <a:rPr lang="en-US" dirty="0"/>
              <a:t> are proteins that help destroy substances, such as bacteria and viruses.</a:t>
            </a:r>
          </a:p>
          <a:p>
            <a:pPr marL="383540" indent="-383540"/>
            <a:endParaRPr lang="en-US" sz="1700" dirty="0"/>
          </a:p>
        </p:txBody>
      </p:sp>
    </p:spTree>
    <p:extLst>
      <p:ext uri="{BB962C8B-B14F-4D97-AF65-F5344CB8AC3E}">
        <p14:creationId xmlns:p14="http://schemas.microsoft.com/office/powerpoint/2010/main" val="668283122"/>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8" name="Rectangle 27">
            <a:extLst>
              <a:ext uri="{FF2B5EF4-FFF2-40B4-BE49-F238E27FC236}">
                <a16:creationId xmlns:a16="http://schemas.microsoft.com/office/drawing/2014/main" id="{1C47D4F4-0CFE-4B87-8C7E-3681081D3C5A}"/>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30" name="Rectangle 29">
            <a:extLst>
              <a:ext uri="{FF2B5EF4-FFF2-40B4-BE49-F238E27FC236}">
                <a16:creationId xmlns:a16="http://schemas.microsoft.com/office/drawing/2014/main" id="{48C110B4-D26A-44C6-8576-236CA24E98C1}"/>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6C3875-7465-4332-9041-E84891172D7B}"/>
              </a:ext>
            </a:extLst>
          </p:cNvPr>
          <p:cNvSpPr>
            <a:spLocks noGrp="1"/>
          </p:cNvSpPr>
          <p:nvPr>
            <p:ph type="title"/>
          </p:nvPr>
        </p:nvSpPr>
        <p:spPr>
          <a:xfrm>
            <a:off x="1021750" y="4531058"/>
            <a:ext cx="4913384" cy="1683474"/>
          </a:xfrm>
        </p:spPr>
        <p:txBody>
          <a:bodyPr vert="horz" lIns="91440" tIns="45720" rIns="91440" bIns="45720" rtlCol="0" anchor="t">
            <a:normAutofit/>
          </a:bodyPr>
          <a:lstStyle/>
          <a:p>
            <a:r>
              <a:rPr lang="en-US" b="1" dirty="0" smtClean="0"/>
              <a:t>Platelets</a:t>
            </a:r>
            <a:br>
              <a:rPr lang="en-US" b="1" dirty="0" smtClean="0"/>
            </a:br>
            <a:endParaRPr lang="en-US" b="1" dirty="0"/>
          </a:p>
        </p:txBody>
      </p:sp>
      <p:pic>
        <p:nvPicPr>
          <p:cNvPr id="5" name="Picture 5" descr="A picture containing flower, outdoor, pink, sitting&#10;&#10;Description automatically generated">
            <a:extLst>
              <a:ext uri="{FF2B5EF4-FFF2-40B4-BE49-F238E27FC236}">
                <a16:creationId xmlns:a16="http://schemas.microsoft.com/office/drawing/2014/main" id="{DFB2620F-C9FE-4CDE-99AB-61668704444D}"/>
              </a:ext>
            </a:extLst>
          </p:cNvPr>
          <p:cNvPicPr>
            <a:picLocks noGrp="1" noChangeAspect="1"/>
          </p:cNvPicPr>
          <p:nvPr>
            <p:ph sz="half" idx="2"/>
          </p:nvPr>
        </p:nvPicPr>
        <p:blipFill rotWithShape="1">
          <a:blip r:embed="rId2"/>
          <a:srcRect r="2" b="7229"/>
          <a:stretch/>
        </p:blipFill>
        <p:spPr>
          <a:xfrm>
            <a:off x="1" y="10"/>
            <a:ext cx="6050279" cy="3732653"/>
          </a:xfrm>
          <a:prstGeom prst="rect">
            <a:avLst/>
          </a:prstGeom>
        </p:spPr>
      </p:pic>
      <p:pic>
        <p:nvPicPr>
          <p:cNvPr id="6" name="Picture 6" descr="A picture containing photo, sitting, table, chocolate&#10;&#10;Description automatically generated">
            <a:extLst>
              <a:ext uri="{FF2B5EF4-FFF2-40B4-BE49-F238E27FC236}">
                <a16:creationId xmlns:a16="http://schemas.microsoft.com/office/drawing/2014/main" id="{C336A5EB-3527-46C2-8FC7-94AB95B8EDEB}"/>
              </a:ext>
            </a:extLst>
          </p:cNvPr>
          <p:cNvPicPr>
            <a:picLocks noChangeAspect="1"/>
          </p:cNvPicPr>
          <p:nvPr/>
        </p:nvPicPr>
        <p:blipFill rotWithShape="1">
          <a:blip r:embed="rId3"/>
          <a:srcRect r="2" b="6526"/>
          <a:stretch/>
        </p:blipFill>
        <p:spPr>
          <a:xfrm>
            <a:off x="6138672" y="10"/>
            <a:ext cx="6050280" cy="3732653"/>
          </a:xfrm>
          <a:prstGeom prst="rect">
            <a:avLst/>
          </a:prstGeom>
        </p:spPr>
      </p:pic>
      <p:sp>
        <p:nvSpPr>
          <p:cNvPr id="32" name="Freeform: Shape 31">
            <a:extLst>
              <a:ext uri="{FF2B5EF4-FFF2-40B4-BE49-F238E27FC236}">
                <a16:creationId xmlns:a16="http://schemas.microsoft.com/office/drawing/2014/main" id="{5BFD4DBB-3229-4DF6-A68A-CD91F832587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flipH="1" flipV="1">
            <a:off x="434936" y="4030294"/>
            <a:ext cx="1957171" cy="1103687"/>
          </a:xfrm>
          <a:custGeom>
            <a:avLst/>
            <a:gdLst>
              <a:gd name="connsiteX0" fmla="*/ 2017702 w 2017702"/>
              <a:gd name="connsiteY0" fmla="*/ 1137821 h 1137821"/>
              <a:gd name="connsiteX1" fmla="*/ 404 w 2017702"/>
              <a:gd name="connsiteY1" fmla="*/ 1137821 h 1137821"/>
              <a:gd name="connsiteX2" fmla="*/ 0 w 2017702"/>
              <a:gd name="connsiteY2" fmla="*/ 900216 h 1137821"/>
              <a:gd name="connsiteX3" fmla="*/ 1767759 w 2017702"/>
              <a:gd name="connsiteY3" fmla="*/ 901031 h 1137821"/>
              <a:gd name="connsiteX4" fmla="*/ 1767759 w 2017702"/>
              <a:gd name="connsiteY4" fmla="*/ 0 h 1137821"/>
              <a:gd name="connsiteX5" fmla="*/ 2017702 w 2017702"/>
              <a:gd name="connsiteY5" fmla="*/ 0 h 11378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017702" h="1137821">
                <a:moveTo>
                  <a:pt x="2017702" y="1137821"/>
                </a:moveTo>
                <a:lnTo>
                  <a:pt x="404" y="1137821"/>
                </a:lnTo>
                <a:cubicBezTo>
                  <a:pt x="-404" y="1055814"/>
                  <a:pt x="807" y="982224"/>
                  <a:pt x="0" y="900216"/>
                </a:cubicBezTo>
                <a:lnTo>
                  <a:pt x="1767759" y="901031"/>
                </a:lnTo>
                <a:lnTo>
                  <a:pt x="1767759" y="0"/>
                </a:lnTo>
                <a:lnTo>
                  <a:pt x="2017702" y="0"/>
                </a:lnTo>
                <a:close/>
              </a:path>
            </a:pathLst>
          </a:custGeom>
          <a:solidFill>
            <a:schemeClr val="tx2">
              <a:alpha val="80000"/>
            </a:schemeClr>
          </a:solidFill>
          <a:ln w="0">
            <a:noFill/>
            <a:prstDash val="solid"/>
            <a:round/>
            <a:headEnd/>
            <a:tailEnd/>
          </a:ln>
        </p:spPr>
      </p:sp>
      <p:sp>
        <p:nvSpPr>
          <p:cNvPr id="3" name="Content Placeholder 2">
            <a:extLst>
              <a:ext uri="{FF2B5EF4-FFF2-40B4-BE49-F238E27FC236}">
                <a16:creationId xmlns:a16="http://schemas.microsoft.com/office/drawing/2014/main" id="{3EBD964E-3521-4B07-A4B6-4CC8FCFB8602}"/>
              </a:ext>
            </a:extLst>
          </p:cNvPr>
          <p:cNvSpPr>
            <a:spLocks noGrp="1"/>
          </p:cNvSpPr>
          <p:nvPr>
            <p:ph sz="half" idx="1"/>
          </p:nvPr>
        </p:nvSpPr>
        <p:spPr>
          <a:xfrm>
            <a:off x="3412067" y="3891524"/>
            <a:ext cx="8348133" cy="2907209"/>
          </a:xfrm>
        </p:spPr>
        <p:txBody>
          <a:bodyPr vert="horz" lIns="91440" tIns="45720" rIns="91440" bIns="45720" rtlCol="0" anchor="t">
            <a:noAutofit/>
          </a:bodyPr>
          <a:lstStyle/>
          <a:p>
            <a:pPr marL="383540" indent="-383540"/>
            <a:r>
              <a:rPr lang="en-US" b="1" dirty="0" smtClean="0"/>
              <a:t>Platelets (thrombocytes)</a:t>
            </a:r>
            <a:r>
              <a:rPr lang="en-US" dirty="0" smtClean="0"/>
              <a:t> </a:t>
            </a:r>
            <a:r>
              <a:rPr lang="en-US" dirty="0"/>
              <a:t>are essential to the formation of a blood clot.</a:t>
            </a:r>
          </a:p>
          <a:p>
            <a:pPr marL="383540" indent="-383540"/>
            <a:r>
              <a:rPr lang="en-US" b="1" dirty="0"/>
              <a:t>Fibrin</a:t>
            </a:r>
            <a:r>
              <a:rPr lang="en-US" dirty="0"/>
              <a:t> is a protein that consists of long, sticky chains.</a:t>
            </a:r>
          </a:p>
          <a:p>
            <a:pPr marL="383540" indent="-383540"/>
            <a:r>
              <a:rPr lang="en-US" dirty="0"/>
              <a:t>When blood vessels damage, platelets release a clotting protein (enzyme)-&gt; a clotting reaction occurs -&gt; fibrin net forms, trapping blood cells and platelets and results in a blood clot.</a:t>
            </a:r>
          </a:p>
          <a:p>
            <a:pPr marL="383540" indent="-383540"/>
            <a:r>
              <a:rPr lang="en-US" dirty="0"/>
              <a:t>Hemophilia is a disorder caused by the absence of protein(s) for blood clotting.</a:t>
            </a:r>
          </a:p>
          <a:p>
            <a:pPr marL="383540" indent="-383540">
              <a:buFont typeface="Franklin Gothic Book" panose="020B0503020102020204" pitchFamily="34" charset="0"/>
              <a:buNone/>
            </a:pPr>
            <a:endParaRPr lang="en-US" sz="1400" dirty="0"/>
          </a:p>
          <a:p>
            <a:pPr marL="383540" indent="-383540"/>
            <a:endParaRPr lang="en-US" sz="1400" dirty="0"/>
          </a:p>
        </p:txBody>
      </p:sp>
      <p:sp>
        <p:nvSpPr>
          <p:cNvPr id="34" name="Freeform: Shape 33">
            <a:extLst>
              <a:ext uri="{FF2B5EF4-FFF2-40B4-BE49-F238E27FC236}">
                <a16:creationId xmlns:a16="http://schemas.microsoft.com/office/drawing/2014/main" id="{792979E5-1F93-4CE3-975E-3CAEC618BFB3}"/>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auto">
          <a:xfrm>
            <a:off x="9796837" y="5311230"/>
            <a:ext cx="2042265" cy="1213486"/>
          </a:xfrm>
          <a:custGeom>
            <a:avLst/>
            <a:gdLst>
              <a:gd name="connsiteX0" fmla="*/ 1844618 w 2105428"/>
              <a:gd name="connsiteY0" fmla="*/ 0 h 1251016"/>
              <a:gd name="connsiteX1" fmla="*/ 2105428 w 2105428"/>
              <a:gd name="connsiteY1" fmla="*/ 0 h 1251016"/>
              <a:gd name="connsiteX2" fmla="*/ 2105428 w 2105428"/>
              <a:gd name="connsiteY2" fmla="*/ 1251016 h 1251016"/>
              <a:gd name="connsiteX3" fmla="*/ 421 w 2105428"/>
              <a:gd name="connsiteY3" fmla="*/ 1251016 h 1251016"/>
              <a:gd name="connsiteX4" fmla="*/ 0 w 2105428"/>
              <a:gd name="connsiteY4" fmla="*/ 1003081 h 1251016"/>
              <a:gd name="connsiteX5" fmla="*/ 1844618 w 2105428"/>
              <a:gd name="connsiteY5" fmla="*/ 1003931 h 1251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105428" h="1251016">
                <a:moveTo>
                  <a:pt x="1844618" y="0"/>
                </a:moveTo>
                <a:lnTo>
                  <a:pt x="2105428" y="0"/>
                </a:lnTo>
                <a:lnTo>
                  <a:pt x="2105428" y="1251016"/>
                </a:lnTo>
                <a:lnTo>
                  <a:pt x="421" y="1251016"/>
                </a:lnTo>
                <a:cubicBezTo>
                  <a:pt x="-421" y="1165443"/>
                  <a:pt x="842" y="1088654"/>
                  <a:pt x="0" y="1003081"/>
                </a:cubicBezTo>
                <a:lnTo>
                  <a:pt x="1844618" y="1003931"/>
                </a:lnTo>
                <a:close/>
              </a:path>
            </a:pathLst>
          </a:custGeom>
          <a:solidFill>
            <a:schemeClr val="tx2">
              <a:alpha val="80000"/>
            </a:schemeClr>
          </a:solidFill>
          <a:ln w="0">
            <a:noFill/>
            <a:prstDash val="solid"/>
            <a:round/>
            <a:headEnd/>
            <a:tailEnd/>
          </a:ln>
        </p:spPr>
      </p:sp>
    </p:spTree>
    <p:extLst>
      <p:ext uri="{BB962C8B-B14F-4D97-AF65-F5344CB8AC3E}">
        <p14:creationId xmlns:p14="http://schemas.microsoft.com/office/powerpoint/2010/main" val="45228136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0E807223-DF88-4D6D-970E-08919E5E02EB}"/>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809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2" name="Rectangle 11">
            <a:extLst>
              <a:ext uri="{FF2B5EF4-FFF2-40B4-BE49-F238E27FC236}">
                <a16:creationId xmlns:a16="http://schemas.microsoft.com/office/drawing/2014/main" id="{83B91B61-BFCA-4647-957E-A8269BE46F3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95E480F-772B-4DD6-BB99-9213DE365157}"/>
              </a:ext>
            </a:extLst>
          </p:cNvPr>
          <p:cNvSpPr>
            <a:spLocks noGrp="1"/>
          </p:cNvSpPr>
          <p:nvPr>
            <p:ph type="title"/>
          </p:nvPr>
        </p:nvSpPr>
        <p:spPr>
          <a:xfrm>
            <a:off x="5100824" y="685800"/>
            <a:ext cx="6176776" cy="1485900"/>
          </a:xfrm>
        </p:spPr>
        <p:txBody>
          <a:bodyPr vert="horz" lIns="91440" tIns="45720" rIns="91440" bIns="45720" rtlCol="0" anchor="t">
            <a:normAutofit/>
          </a:bodyPr>
          <a:lstStyle/>
          <a:p>
            <a:r>
              <a:rPr lang="en-US" b="1" dirty="0"/>
              <a:t>Blood Types</a:t>
            </a:r>
          </a:p>
        </p:txBody>
      </p:sp>
      <p:pic>
        <p:nvPicPr>
          <p:cNvPr id="5" name="Picture 5" descr="A close up of a sign&#10;&#10;Description automatically generated">
            <a:extLst>
              <a:ext uri="{FF2B5EF4-FFF2-40B4-BE49-F238E27FC236}">
                <a16:creationId xmlns:a16="http://schemas.microsoft.com/office/drawing/2014/main" id="{14B0C538-7BAF-4CA0-BA20-08914968BE41}"/>
              </a:ext>
            </a:extLst>
          </p:cNvPr>
          <p:cNvPicPr>
            <a:picLocks noGrp="1" noChangeAspect="1"/>
          </p:cNvPicPr>
          <p:nvPr>
            <p:ph sz="half" idx="2"/>
          </p:nvPr>
        </p:nvPicPr>
        <p:blipFill rotWithShape="1">
          <a:blip r:embed="rId2"/>
          <a:srcRect l="33519" r="34595"/>
          <a:stretch/>
        </p:blipFill>
        <p:spPr>
          <a:xfrm>
            <a:off x="-1" y="10"/>
            <a:ext cx="4373546" cy="6857990"/>
          </a:xfrm>
          <a:prstGeom prst="rect">
            <a:avLst/>
          </a:prstGeom>
        </p:spPr>
      </p:pic>
      <p:sp>
        <p:nvSpPr>
          <p:cNvPr id="14" name="Rectangle 13">
            <a:extLst>
              <a:ext uri="{FF2B5EF4-FFF2-40B4-BE49-F238E27FC236}">
                <a16:creationId xmlns:a16="http://schemas.microsoft.com/office/drawing/2014/main" id="{92D1D7C6-1C89-420C-8D35-483654167118}"/>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3545" y="376"/>
            <a:ext cx="22860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Content Placeholder 2">
            <a:extLst>
              <a:ext uri="{FF2B5EF4-FFF2-40B4-BE49-F238E27FC236}">
                <a16:creationId xmlns:a16="http://schemas.microsoft.com/office/drawing/2014/main" id="{81456D5E-0620-4D09-8489-4D46E14D66DE}"/>
              </a:ext>
            </a:extLst>
          </p:cNvPr>
          <p:cNvSpPr>
            <a:spLocks noGrp="1"/>
          </p:cNvSpPr>
          <p:nvPr>
            <p:ph sz="half" idx="1"/>
          </p:nvPr>
        </p:nvSpPr>
        <p:spPr>
          <a:xfrm>
            <a:off x="5100823" y="1557867"/>
            <a:ext cx="6675455" cy="5105400"/>
          </a:xfrm>
        </p:spPr>
        <p:txBody>
          <a:bodyPr vert="horz" lIns="91440" tIns="45720" rIns="91440" bIns="45720" rtlCol="0">
            <a:normAutofit/>
          </a:bodyPr>
          <a:lstStyle/>
          <a:p>
            <a:r>
              <a:rPr lang="en-US" sz="2400" b="1" dirty="0"/>
              <a:t>Blood type </a:t>
            </a:r>
            <a:r>
              <a:rPr lang="en-US" sz="2400" dirty="0"/>
              <a:t>is determined by the type of antigen present on the surface of the red blood cells.</a:t>
            </a:r>
          </a:p>
          <a:p>
            <a:r>
              <a:rPr lang="en-US" sz="2400" dirty="0"/>
              <a:t>An </a:t>
            </a:r>
            <a:r>
              <a:rPr lang="en-US" sz="2400" b="1" dirty="0"/>
              <a:t>antigen</a:t>
            </a:r>
            <a:r>
              <a:rPr lang="en-US" sz="2400" dirty="0"/>
              <a:t> is a substance that stimulates an immune response.</a:t>
            </a:r>
          </a:p>
          <a:p>
            <a:r>
              <a:rPr lang="en-US" sz="2400" dirty="0"/>
              <a:t>When foreign antigens enter the body, cells respond by producing antibodies.</a:t>
            </a:r>
          </a:p>
          <a:p>
            <a:r>
              <a:rPr lang="en-US" sz="2400" dirty="0"/>
              <a:t>When some blood types are mixed together the cells clump together; agglutinate. Reactions occur between the antigens on RBC and antibodies in the plasma.</a:t>
            </a:r>
          </a:p>
        </p:txBody>
      </p:sp>
    </p:spTree>
    <p:extLst>
      <p:ext uri="{BB962C8B-B14F-4D97-AF65-F5344CB8AC3E}">
        <p14:creationId xmlns:p14="http://schemas.microsoft.com/office/powerpoint/2010/main" val="1384459965"/>
      </p:ext>
    </p:extLst>
  </p:cSld>
  <p:clrMapOvr>
    <a:masterClrMapping/>
  </p:clrMapOvr>
  <p:timing>
    <p:tnLst>
      <p:par>
        <p:cTn id="1" dur="indefinite" restart="never" nodeType="tmRoot"/>
      </p:par>
    </p:tnLst>
  </p:timing>
</p:sld>
</file>

<file path=ppt/theme/theme1.xml><?xml version="1.0" encoding="utf-8"?>
<a:theme xmlns:a="http://schemas.openxmlformats.org/drawingml/2006/main" name="Crop">
  <a:themeElements>
    <a:clrScheme name="Crop">
      <a:dk1>
        <a:sysClr val="windowText" lastClr="000000"/>
      </a:dk1>
      <a:lt1>
        <a:sysClr val="window" lastClr="FFFFFF"/>
      </a:lt1>
      <a:dk2>
        <a:srgbClr val="191B0E"/>
      </a:dk2>
      <a:lt2>
        <a:srgbClr val="EFEDE3"/>
      </a:lt2>
      <a:accent1>
        <a:srgbClr val="8C8D86"/>
      </a:accent1>
      <a:accent2>
        <a:srgbClr val="E6C069"/>
      </a:accent2>
      <a:accent3>
        <a:srgbClr val="897B61"/>
      </a:accent3>
      <a:accent4>
        <a:srgbClr val="8DAB8E"/>
      </a:accent4>
      <a:accent5>
        <a:srgbClr val="77A2BB"/>
      </a:accent5>
      <a:accent6>
        <a:srgbClr val="E28394"/>
      </a:accent6>
      <a:hlink>
        <a:srgbClr val="77A2BB"/>
      </a:hlink>
      <a:folHlink>
        <a:srgbClr val="957A99"/>
      </a:folHlink>
    </a:clrScheme>
    <a:fontScheme name="Crop">
      <a:maj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Franklin Gothic Book" panose="020B0503020102020204"/>
        <a:ea typeface=""/>
        <a:cs typeface=""/>
        <a:font script="Jpan" typeface="メイリオ"/>
        <a:font script="Hang" typeface="돋움"/>
        <a:font script="Hans" typeface="华文楷体"/>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Crop">
      <a:fillStyleLst>
        <a:solidFill>
          <a:schemeClr val="phClr"/>
        </a:solidFill>
        <a:gradFill rotWithShape="1">
          <a:gsLst>
            <a:gs pos="0">
              <a:schemeClr val="phClr">
                <a:tint val="67000"/>
                <a:satMod val="105000"/>
                <a:lumMod val="110000"/>
              </a:schemeClr>
            </a:gs>
            <a:gs pos="50000">
              <a:schemeClr val="phClr">
                <a:tint val="73000"/>
                <a:satMod val="103000"/>
                <a:lumMod val="105000"/>
              </a:schemeClr>
            </a:gs>
            <a:gs pos="100000">
              <a:schemeClr val="phClr">
                <a:tint val="81000"/>
                <a:satMod val="109000"/>
                <a:lumMod val="105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6350" cap="flat" cmpd="sng" algn="in">
          <a:solidFill>
            <a:schemeClr val="phClr"/>
          </a:solidFill>
          <a:prstDash val="solid"/>
        </a:ln>
        <a:ln w="34925" cap="flat" cmpd="sng" algn="in">
          <a:solidFill>
            <a:schemeClr val="phClr"/>
          </a:solidFill>
          <a:prstDash val="solid"/>
        </a:ln>
        <a:ln w="19050" cap="flat" cmpd="sng" algn="in">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35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Crop" id="{EC9488ED-E761-4D60-9AC4-764D1FE2C171}" vid="{CE19780C-D67D-4C13-9DE9-A52BC3BA51B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atus xmlns="71af3243-3dd4-4a8d-8c0d-dd76da1f02a5">Not started</Status>
    <MediaServiceKeyPoints xmlns="71af3243-3dd4-4a8d-8c0d-dd76da1f02a5"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79F111ED35F8CC479449609E8A0923A6" ma:contentTypeVersion="12" ma:contentTypeDescription="Create a new document." ma:contentTypeScope="" ma:versionID="93813dd7ca6ad654711aa0ab317e03a3">
  <xsd:schema xmlns:xsd="http://www.w3.org/2001/XMLSchema" xmlns:xs="http://www.w3.org/2001/XMLSchema" xmlns:p="http://schemas.microsoft.com/office/2006/metadata/properties" xmlns:ns2="71af3243-3dd4-4a8d-8c0d-dd76da1f02a5" xmlns:ns3="16c05727-aa75-4e4a-9b5f-8a80a1165891" targetNamespace="http://schemas.microsoft.com/office/2006/metadata/properties" ma:root="true" ma:fieldsID="f11dc0ce689dd3925e84e4e35398c6e7" ns2:_="" ns3:_="">
    <xsd:import namespace="71af3243-3dd4-4a8d-8c0d-dd76da1f02a5"/>
    <xsd:import namespace="16c05727-aa75-4e4a-9b5f-8a80a1165891"/>
    <xsd:element name="properties">
      <xsd:complexType>
        <xsd:sequence>
          <xsd:element name="documentManagement">
            <xsd:complexType>
              <xsd:all>
                <xsd:element ref="ns2:MediaServiceMetadata" minOccurs="0"/>
                <xsd:element ref="ns2:MediaServiceFastMetadata" minOccurs="0"/>
                <xsd:element ref="ns2:MediaServiceOCR" minOccurs="0"/>
                <xsd:element ref="ns2:MediaServiceAutoTags" minOccurs="0"/>
                <xsd:element ref="ns2:MediaServiceEventHashCode" minOccurs="0"/>
                <xsd:element ref="ns2:MediaServiceGenerationTime" minOccurs="0"/>
                <xsd:element ref="ns3:SharedWithUsers" minOccurs="0"/>
                <xsd:element ref="ns3:SharedWithDetails" minOccurs="0"/>
                <xsd:element ref="ns2:MediaServiceAutoKeyPoints" minOccurs="0"/>
                <xsd:element ref="ns2:MediaServiceKeyPoints" minOccurs="0"/>
                <xsd:element ref="ns2:MediaServiceDateTaken" minOccurs="0"/>
                <xsd:element ref="ns2:Statu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1af3243-3dd4-4a8d-8c0d-dd76da1f02a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1" nillable="true" ma:displayName="MediaServiceAutoTags" ma:internalName="MediaServiceAutoTags"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fals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element name="Status" ma:index="19" nillable="true" ma:displayName="Status" ma:default="Not started" ma:format="Dropdown" ma:internalName="Status">
      <xsd:simpleType>
        <xsd:restriction base="dms:Choice">
          <xsd:enumeration value="Not started"/>
          <xsd:enumeration value="In Progress"/>
          <xsd:enumeration value="Completed"/>
        </xsd:restriction>
      </xsd:simpleType>
    </xsd:element>
  </xsd:schema>
  <xsd:schema xmlns:xsd="http://www.w3.org/2001/XMLSchema" xmlns:xs="http://www.w3.org/2001/XMLSchema" xmlns:dms="http://schemas.microsoft.com/office/2006/documentManagement/types" xmlns:pc="http://schemas.microsoft.com/office/infopath/2007/PartnerControls" targetNamespace="16c05727-aa75-4e4a-9b5f-8a80a1165891"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B1B446B-D1E8-42DD-BEED-8DA7E15E683B}">
  <ds:schemaRefs>
    <ds:schemaRef ds:uri="http://schemas.microsoft.com/sharepoint/v3/contenttype/forms"/>
  </ds:schemaRefs>
</ds:datastoreItem>
</file>

<file path=customXml/itemProps2.xml><?xml version="1.0" encoding="utf-8"?>
<ds:datastoreItem xmlns:ds="http://schemas.openxmlformats.org/officeDocument/2006/customXml" ds:itemID="{65845F41-51A1-4C7F-91AC-E0528F69338E}">
  <ds:schemaRefs>
    <ds:schemaRef ds:uri="http://schemas.microsoft.com/office/2006/metadata/properties"/>
    <ds:schemaRef ds:uri="http://schemas.microsoft.com/office/infopath/2007/PartnerControls"/>
    <ds:schemaRef ds:uri="71af3243-3dd4-4a8d-8c0d-dd76da1f02a5"/>
  </ds:schemaRefs>
</ds:datastoreItem>
</file>

<file path=customXml/itemProps3.xml><?xml version="1.0" encoding="utf-8"?>
<ds:datastoreItem xmlns:ds="http://schemas.openxmlformats.org/officeDocument/2006/customXml" ds:itemID="{F9C029D5-DBC9-4C2B-8210-3AA71186A1C5}">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1af3243-3dd4-4a8d-8c0d-dd76da1f02a5"/>
    <ds:schemaRef ds:uri="16c05727-aa75-4e4a-9b5f-8a80a116589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229</TotalTime>
  <Words>630</Words>
  <Application>Microsoft Office PowerPoint</Application>
  <PresentationFormat>Widescreen</PresentationFormat>
  <Paragraphs>54</Paragraphs>
  <Slides>12</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12</vt:i4>
      </vt:variant>
    </vt:vector>
  </HeadingPairs>
  <TitlesOfParts>
    <vt:vector size="16" baseType="lpstr">
      <vt:lpstr>Calibri</vt:lpstr>
      <vt:lpstr>Franklin Gothic Book</vt:lpstr>
      <vt:lpstr>Trebuchet MS</vt:lpstr>
      <vt:lpstr>Crop</vt:lpstr>
      <vt:lpstr>46.2 Blood</vt:lpstr>
      <vt:lpstr>Blood is a liquid connective tissue. It transports nutrients and oxygen to the cells and carries carbon dioxide and waste materials away from cells.  Blood also transfers heat to the body surface and plays a major role in defending the body against disease. </vt:lpstr>
      <vt:lpstr>Student objectives</vt:lpstr>
      <vt:lpstr>Composition of Blood</vt:lpstr>
      <vt:lpstr>Plasma</vt:lpstr>
      <vt:lpstr>Red Blood Cells</vt:lpstr>
      <vt:lpstr>White Blood Cells</vt:lpstr>
      <vt:lpstr>Platelets </vt:lpstr>
      <vt:lpstr>Blood Types</vt:lpstr>
      <vt:lpstr>A-B-0 System</vt:lpstr>
      <vt:lpstr>Rh system</vt:lpstr>
      <vt:lpstr>Review 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Travel Design</dc:title>
  <dc:creator/>
  <cp:lastModifiedBy>Rick Reinders</cp:lastModifiedBy>
  <cp:revision>129</cp:revision>
  <dcterms:created xsi:type="dcterms:W3CDTF">2020-08-18T03:49:21Z</dcterms:created>
  <dcterms:modified xsi:type="dcterms:W3CDTF">2020-09-21T02:31:38Z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0x01010079F111ED35F8CC479449609E8A0923A6</vt:lpwstr>
  </property>
</Properties>
</file>