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8" r:id="rId12"/>
    <p:sldId id="269" r:id="rId13"/>
    <p:sldId id="263" r:id="rId14"/>
    <p:sldId id="264" r:id="rId15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38550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4382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146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9645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777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60500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8621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5275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8150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010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0143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69409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61089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068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89240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3030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9C5C-62E9-4C04-8A7F-6B062C9C971B}" type="datetimeFigureOut">
              <a:rPr lang="en-150" smtClean="0"/>
              <a:t>09/09/2019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ED5903-D230-4A0C-93D0-9456F4DBB79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85137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" y="-1352006"/>
            <a:ext cx="12083935" cy="94772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B99C64-3B68-4FC5-A90D-DB7FD82C6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tx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61000"/>
                    </a:prstClr>
                  </a:innerShdw>
                </a:effectLst>
              </a:rPr>
              <a:t>Chapter 4: Cell structure and Function</a:t>
            </a:r>
            <a:endParaRPr lang="en-150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61000"/>
                  </a:prstClr>
                </a:inn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9FEFC-6BD1-4B9D-B8FB-37BA58B8A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gradFill>
            <a:gsLst>
              <a:gs pos="0">
                <a:schemeClr val="tx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Unique Features of Plant Cells</a:t>
            </a:r>
          </a:p>
        </p:txBody>
      </p:sp>
    </p:spTree>
    <p:extLst>
      <p:ext uri="{BB962C8B-B14F-4D97-AF65-F5344CB8AC3E}">
        <p14:creationId xmlns:p14="http://schemas.microsoft.com/office/powerpoint/2010/main" val="15369357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2EBE-F870-4D0C-815D-92BA4874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Chloroplasts 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F8DF2-83E1-490B-8733-C71DF068E4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Chloroplasts use light energy to make carbohydrates from carbon dioxide and water.</a:t>
            </a:r>
          </a:p>
          <a:p>
            <a:r>
              <a:rPr lang="en-US" dirty="0"/>
              <a:t>Each chloroplast consists of flattened, membranous sacs called </a:t>
            </a:r>
            <a:r>
              <a:rPr lang="en-US" b="1" dirty="0"/>
              <a:t>thylakoids</a:t>
            </a:r>
            <a:r>
              <a:rPr lang="en-US" dirty="0"/>
              <a:t>.</a:t>
            </a:r>
          </a:p>
          <a:p>
            <a:r>
              <a:rPr lang="en-US" dirty="0"/>
              <a:t>Thylakoids contain the green pigment </a:t>
            </a:r>
            <a:r>
              <a:rPr lang="en-US" b="1" dirty="0"/>
              <a:t>chlorophyll</a:t>
            </a:r>
            <a:r>
              <a:rPr lang="en-US" dirty="0"/>
              <a:t>, the main molecule that absorbs light and captures light energy for the cell.</a:t>
            </a:r>
            <a:endParaRPr lang="en-15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5F6FD-317C-4C31-8025-E705D7471C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15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5002"/>
            <a:ext cx="4661304" cy="431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761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70BD-E91E-4483-AD24-BE82E719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Chromoplasts 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1C2FE-872B-4D02-895F-A26215A823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Chromoplasts are plastids that contain colorful pigments and may of may not take part in photosynthesis.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chromoplasts with orange pigment carotene in carrot plants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chromoplasts in petal cells contain red, purple, yellow, or white pigment.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31" y="1391012"/>
            <a:ext cx="4651014" cy="4651014"/>
          </a:xfrm>
        </p:spPr>
      </p:pic>
    </p:spTree>
    <p:extLst>
      <p:ext uri="{BB962C8B-B14F-4D97-AF65-F5344CB8AC3E}">
        <p14:creationId xmlns:p14="http://schemas.microsoft.com/office/powerpoint/2010/main" val="25064540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617E-9DE9-46B3-AF61-60E35736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Leucoplasts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87931-F1E2-45FA-8864-F7DE4DB20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Leucoplasts are a colorless organelle found in plant cells, used for the storage of starch or oil.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50" y="2643448"/>
            <a:ext cx="5673914" cy="2888958"/>
          </a:xfrm>
        </p:spPr>
      </p:pic>
    </p:spTree>
    <p:extLst>
      <p:ext uri="{BB962C8B-B14F-4D97-AF65-F5344CB8AC3E}">
        <p14:creationId xmlns:p14="http://schemas.microsoft.com/office/powerpoint/2010/main" val="41502476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FBB3-4F56-48D6-9A60-4A7E13C6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Cells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CF276-C1EB-4BED-9175-27E3C5AFE0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All cells have common features: cell membrane, cytoplasm, genetic material, and ribosomes.</a:t>
            </a:r>
          </a:p>
          <a:p>
            <a:r>
              <a:rPr lang="en-US" dirty="0"/>
              <a:t>Prokaryotes lack nucleus and membrane-bound organelles.</a:t>
            </a:r>
          </a:p>
          <a:p>
            <a:r>
              <a:rPr lang="en-US" dirty="0"/>
              <a:t>Plant cells have three unique features from animal cell’s: cell wall, central vacuole, and plastids. 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86" y="2263852"/>
            <a:ext cx="5451013" cy="3292411"/>
          </a:xfrm>
        </p:spPr>
      </p:pic>
    </p:spTree>
    <p:extLst>
      <p:ext uri="{BB962C8B-B14F-4D97-AF65-F5344CB8AC3E}">
        <p14:creationId xmlns:p14="http://schemas.microsoft.com/office/powerpoint/2010/main" val="1412011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72FD-A0C2-452D-A046-2FD6175A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141B0-F76D-4F61-B92B-985A5A83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three unique features of plant cells.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the difference between the plasma membrane, the primary cell wall, and the secondary cell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three functions of the plastids.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three things that may be stored in vacuoles.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features that distinguish prokaryotes from eukaryotes and plant cells from animal cells.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Tobacco plant cells contain a toxic chemical. Why don’t tobacco plants poison themselves? Explain.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231000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3BD483-0F4C-4FCD-AB4C-1C07C85F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Plant cells have three kind of features that are not found in animal cells and that are extremely important to plant survival: plastids, central vacuoles, and cell walls.</a:t>
            </a:r>
            <a:endParaRPr lang="en-15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70562-87CF-4E0D-81D9-6558D3EDA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92183701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22B0099-804C-4D9C-8F55-5EA7ED4F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objectives:</a:t>
            </a:r>
            <a:endParaRPr lang="en-15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2D59C41-A3BB-409B-880D-4636BAFDE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three structures that are present in plant cells </a:t>
            </a:r>
            <a:r>
              <a:rPr lang="en-US" dirty="0" smtClean="0"/>
              <a:t>but </a:t>
            </a:r>
            <a:r>
              <a:rPr lang="en-US" dirty="0"/>
              <a:t>not in animal cells.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the plasma membrane, the primary cell wall, and the secondary cell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role of the central vacuole.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roles of plastids in the life of a plant.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features that distinguish prokaryotes, eukaryote, plant cells, and animal cells.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5123618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6C1532-2590-425B-89CA-0272C66C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Cells</a:t>
            </a:r>
            <a:endParaRPr lang="en-15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722568-CF66-485F-91E2-DF02663863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Besides the organelles discussed previous lesson, plant cells have three other kinds of structures that are very important to the cell.</a:t>
            </a:r>
          </a:p>
          <a:p>
            <a:r>
              <a:rPr lang="en-US" dirty="0"/>
              <a:t>A plant’s lifestyle is very different from an animal’s. </a:t>
            </a:r>
          </a:p>
          <a:p>
            <a:r>
              <a:rPr lang="en-US" dirty="0"/>
              <a:t>Plant cells take carbon dioxide gas from the air, and in a process called </a:t>
            </a:r>
            <a:r>
              <a:rPr lang="en-US" i="1" dirty="0"/>
              <a:t>photosynthesis</a:t>
            </a:r>
            <a:r>
              <a:rPr lang="en-US" dirty="0"/>
              <a:t>, they convert carbon dioxide and water into sugars.</a:t>
            </a:r>
            <a:endParaRPr lang="en-15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778" y="2235404"/>
            <a:ext cx="5536217" cy="3119794"/>
          </a:xfrm>
        </p:spPr>
      </p:pic>
    </p:spTree>
    <p:extLst>
      <p:ext uri="{BB962C8B-B14F-4D97-AF65-F5344CB8AC3E}">
        <p14:creationId xmlns:p14="http://schemas.microsoft.com/office/powerpoint/2010/main" val="2129322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197" y="2543694"/>
            <a:ext cx="6541626" cy="327081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8EA77C-A02B-46BA-941C-CB80DC599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Wall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C34F-40B4-4278-BF55-3B8440043D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Cell wall </a:t>
            </a:r>
            <a:r>
              <a:rPr lang="en-US" dirty="0"/>
              <a:t>is a rigid layer that lies outside the cell’s plasma membrane.</a:t>
            </a:r>
          </a:p>
          <a:p>
            <a:r>
              <a:rPr lang="en-US" dirty="0"/>
              <a:t>Plant cell walls contain a carbohydrate called </a:t>
            </a:r>
            <a:r>
              <a:rPr lang="en-US" i="1" dirty="0"/>
              <a:t>cellulose</a:t>
            </a:r>
            <a:r>
              <a:rPr lang="en-US" dirty="0"/>
              <a:t>.</a:t>
            </a:r>
          </a:p>
          <a:p>
            <a:r>
              <a:rPr lang="en-US" dirty="0"/>
              <a:t>Cellulose is made directly on the surface of the plasma membrane, guided by microtubules inside plasma membrane.</a:t>
            </a:r>
          </a:p>
          <a:p>
            <a:r>
              <a:rPr lang="en-US" dirty="0"/>
              <a:t>Other material of cell wall is made in ER and moved in vesicles of Golgi to the cell’s surface.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7907006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197" y="2543694"/>
            <a:ext cx="6541626" cy="32708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F3D7A9-D2B5-44A8-85F0-245B8CF6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Cell Walls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74CE-5595-43B7-918A-6D8BC5C1CE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plants also produce a secondary cell wall.</a:t>
            </a:r>
          </a:p>
          <a:p>
            <a:r>
              <a:rPr lang="en-US" dirty="0"/>
              <a:t>When a cell stops growing a secondary cell wall between the plasma membrane and primary cell wall might be secreted.</a:t>
            </a:r>
          </a:p>
          <a:p>
            <a:r>
              <a:rPr lang="en-US" dirty="0"/>
              <a:t>The secondary cell wall is very strong and can no longer expand.</a:t>
            </a:r>
          </a:p>
          <a:p>
            <a:r>
              <a:rPr lang="en-US" dirty="0"/>
              <a:t>Wood in tables and chairs is made of billion of secondary cell walls. The cells inside the walls have died and disintegrated.</a:t>
            </a:r>
            <a:endParaRPr lang="en-15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F38FA-26D1-4F9C-8009-1D8C3FA97D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010193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0CA5C-DD18-4446-8C29-5E48180E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Vacuole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0C2C-FE8F-4A5B-B093-BD587E09F9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Central Vacuole </a:t>
            </a:r>
            <a:r>
              <a:rPr lang="en-US" dirty="0"/>
              <a:t>is a large, fluid-filled organelle that stores not only water but also enzymes, metabolic wastes, and other materials.</a:t>
            </a:r>
          </a:p>
          <a:p>
            <a:r>
              <a:rPr lang="en-US" dirty="0"/>
              <a:t>Smaller vacuoles form together to form the central vacuole.</a:t>
            </a:r>
          </a:p>
          <a:p>
            <a:r>
              <a:rPr lang="en-US" dirty="0"/>
              <a:t>It can take up to 90% of the cell and stand up straight. When there is not plenty of water the cells shrink and the plant wilts.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239" y="2085234"/>
            <a:ext cx="4543339" cy="3752393"/>
          </a:xfrm>
        </p:spPr>
      </p:pic>
    </p:spTree>
    <p:extLst>
      <p:ext uri="{BB962C8B-B14F-4D97-AF65-F5344CB8AC3E}">
        <p14:creationId xmlns:p14="http://schemas.microsoft.com/office/powerpoint/2010/main" val="39122429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BF57-28E4-4B90-B907-C760E1A2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Vacuoles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6F7A-E3A8-49E8-B9FD-D78CD1376E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Some vacuoles store toxic materials.</a:t>
            </a:r>
          </a:p>
          <a:p>
            <a:pPr lvl="1"/>
            <a:r>
              <a:rPr lang="en-US" dirty="0"/>
              <a:t>Acacia trees store poison</a:t>
            </a:r>
          </a:p>
          <a:p>
            <a:pPr lvl="1"/>
            <a:r>
              <a:rPr lang="en-US" dirty="0"/>
              <a:t>Tobacco plants store nicotine</a:t>
            </a:r>
          </a:p>
          <a:p>
            <a:pPr lvl="1"/>
            <a:r>
              <a:rPr lang="en-US" dirty="0"/>
              <a:t>Some vacuoles store pigments for color like </a:t>
            </a:r>
            <a:r>
              <a:rPr lang="en-US" dirty="0" smtClean="0"/>
              <a:t>ros</a:t>
            </a:r>
            <a:r>
              <a:rPr lang="en-US" dirty="0" smtClean="0"/>
              <a:t>e </a:t>
            </a:r>
            <a:r>
              <a:rPr lang="en-US" dirty="0"/>
              <a:t>petals.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65" y="2160589"/>
            <a:ext cx="5288102" cy="3278623"/>
          </a:xfrm>
        </p:spPr>
      </p:pic>
    </p:spTree>
    <p:extLst>
      <p:ext uri="{BB962C8B-B14F-4D97-AF65-F5344CB8AC3E}">
        <p14:creationId xmlns:p14="http://schemas.microsoft.com/office/powerpoint/2010/main" val="18777226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B7A9-9D4B-49ED-9A3F-8AEB350F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Plastids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0D118-5AFD-4252-BC5A-38A106A1F9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Plastids are organelles that, like mitochondria, are surrounded by a double membrane and contain their own DNA.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Chloroplasts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Chromoplasts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Leucoplasts</a:t>
            </a:r>
          </a:p>
          <a:p>
            <a:pPr marL="457200" lvl="1" indent="0">
              <a:buNone/>
            </a:pP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1725002"/>
            <a:ext cx="4661304" cy="4311706"/>
          </a:xfrm>
        </p:spPr>
      </p:pic>
    </p:spTree>
    <p:extLst>
      <p:ext uri="{BB962C8B-B14F-4D97-AF65-F5344CB8AC3E}">
        <p14:creationId xmlns:p14="http://schemas.microsoft.com/office/powerpoint/2010/main" val="31426674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656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Chapter 4: Cell structure and Function</vt:lpstr>
      <vt:lpstr>Plant cells have three kind of features that are not found in animal cells and that are extremely important to plant survival: plastids, central vacuoles, and cell walls.</vt:lpstr>
      <vt:lpstr>Student objectives:</vt:lpstr>
      <vt:lpstr>Plant Cells</vt:lpstr>
      <vt:lpstr>Cell Wall</vt:lpstr>
      <vt:lpstr>Secondary Cell Walls</vt:lpstr>
      <vt:lpstr>Central Vacuole</vt:lpstr>
      <vt:lpstr>Other Vacuoles</vt:lpstr>
      <vt:lpstr>Plastids</vt:lpstr>
      <vt:lpstr>Chloroplasts </vt:lpstr>
      <vt:lpstr>Chromoplasts </vt:lpstr>
      <vt:lpstr>Leucoplasts</vt:lpstr>
      <vt:lpstr>Comparing Cells</vt:lpstr>
      <vt:lpstr>Review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Cell structure and Function</dc:title>
  <dc:creator>Rick Reinders</dc:creator>
  <cp:lastModifiedBy>Admin</cp:lastModifiedBy>
  <cp:revision>18</cp:revision>
  <dcterms:created xsi:type="dcterms:W3CDTF">2019-09-01T12:57:01Z</dcterms:created>
  <dcterms:modified xsi:type="dcterms:W3CDTF">2019-09-09T03:52:37Z</dcterms:modified>
</cp:coreProperties>
</file>