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308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AD71F-DDC0-6018-1BE8-B9B83DB55297}" v="612" dt="2020-11-09T09:40:21.731"/>
    <p1510:client id="{342D461B-A947-F637-4E28-01BB7E288D54}" v="185" dt="2020-11-10T00:44:51.900"/>
    <p1510:client id="{50E7AC29-682D-BB7F-9F7C-EE1F7D13BAF5}" v="163" dt="2020-10-26T07:09:41.430"/>
    <p1510:client id="{5986BB49-0209-DF78-A8BC-913ED9382894}" v="473" dt="2020-10-28T07:26:59.739"/>
    <p1510:client id="{CC62A9A8-CAB6-9BF6-65F0-CF66BB379796}" v="92" dt="2020-11-03T07:25:52.182"/>
    <p1510:client id="{CD36B14E-E111-1547-B397-940048E2FB61}" v="144" dt="2020-11-09T09:47:42.454"/>
    <p1510:client id="{D69DA3EF-091B-540E-3743-4AE31EF372A8}" v="466" dt="2020-10-27T05:58:2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W Cen MT"/>
                <a:ea typeface="+mj-lt"/>
                <a:cs typeface="+mj-lt"/>
              </a:rPr>
              <a:t>4.3 Cell Organelles and Features</a:t>
            </a:r>
            <a:endParaRPr lang="en-US" sz="4400" dirty="0"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/>
              <a:t>Endoplasmic </a:t>
            </a:r>
            <a:r>
              <a:rPr lang="en-US" b="1" dirty="0" smtClean="0"/>
              <a:t>Reticulum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2418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/>
              <a:t>Golgi </a:t>
            </a:r>
            <a:r>
              <a:rPr lang="en-US" b="1" dirty="0" smtClean="0"/>
              <a:t>Apparatus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4911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/>
              <a:t>Vesicles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1370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Cytoskeleton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94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/>
              <a:t>Cilia and Flagella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921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589" y="554813"/>
            <a:ext cx="7067870" cy="5961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What’s DNA?</a:t>
            </a:r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What is the function of the nucleus?</a:t>
            </a:r>
            <a:endParaRPr lang="en-US"/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two characteristics that make mitochondria different from other organelles.</a:t>
            </a:r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List three types of cytoskeletons.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86" name="Rectangle 185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92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3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4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8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9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0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1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2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3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4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6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8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9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0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1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7210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a typeface="+mj-lt"/>
                <a:cs typeface="+mj-lt"/>
              </a:rPr>
              <a:t>What structures do we have in a cell?</a:t>
            </a:r>
            <a:r>
              <a:rPr lang="en-US" sz="2600" b="1" dirty="0">
                <a:ea typeface="+mj-lt"/>
                <a:cs typeface="+mj-lt"/>
              </a:rPr>
              <a:t/>
            </a:r>
            <a:br>
              <a:rPr lang="en-US" sz="2600" b="1" dirty="0">
                <a:ea typeface="+mj-lt"/>
                <a:cs typeface="+mj-lt"/>
              </a:rPr>
            </a:br>
            <a:endParaRPr lang="en-US" sz="2600" b="1" dirty="0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96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1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1" name="Rectangle 72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CAA01-401A-432E-9907-A528EE5F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b="1" dirty="0"/>
              <a:t>Student Objectives</a:t>
            </a:r>
          </a:p>
        </p:txBody>
      </p:sp>
      <p:pic>
        <p:nvPicPr>
          <p:cNvPr id="4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9E10FEC-404E-4A54-AB2C-F904B55D1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8" r="13998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3" name="Group 75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C500-4853-486A-9A51-A662CD24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Describe the structure and function of a cell’s plasma membrane.</a:t>
            </a:r>
            <a:endParaRPr lang="en-US" sz="200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Summarize the role of the nucleus.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List major organelles found in cytosol, and describe their roles.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Identify the characteristics of mitochondria.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000" dirty="0">
                <a:ea typeface="+mn-lt"/>
                <a:cs typeface="+mn-lt"/>
              </a:rPr>
              <a:t>Describe the structure and function of the cytoskeleton.</a:t>
            </a:r>
          </a:p>
          <a:p>
            <a:pPr>
              <a:lnSpc>
                <a:spcPct val="11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84113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7D58B8-88A5-4B99-AB89-3D340084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Organelles and Features</a:t>
            </a:r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9DB4C41-1DE7-45C1-B9BF-2C8022D89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-2" b="2699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3F42-1116-4347-9B9C-9C387C0D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4701" y="1894465"/>
            <a:ext cx="3717005" cy="43470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Plasma Membrane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Nucleus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Mitochondria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Ribosomes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Endoplasmic Reticulum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Golgi Apparatus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Vesicles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 dirty="0"/>
              <a:t>Cytoskeleton</a:t>
            </a:r>
          </a:p>
          <a:p>
            <a:pPr marL="571500" indent="-342900">
              <a:lnSpc>
                <a:spcPct val="110000"/>
              </a:lnSpc>
              <a:buAutoNum type="arabicPeriod"/>
            </a:pPr>
            <a:r>
              <a:rPr lang="en-US" sz="2000"/>
              <a:t>Cilia and Flagella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59933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Example: Plasma membrane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6" y="2703022"/>
            <a:ext cx="4786720" cy="3502950"/>
          </a:xfrm>
          <a:solidFill>
            <a:schemeClr val="tx1">
              <a:alpha val="7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86" y="1551592"/>
            <a:ext cx="7466667" cy="8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81" y="1551592"/>
            <a:ext cx="2785872" cy="1877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325" y="3951611"/>
            <a:ext cx="5426112" cy="2254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5" y="2703022"/>
            <a:ext cx="1732369" cy="11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19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Plasma membrane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2489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Nucleus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2394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0000"/>
              </a:lnSpc>
            </a:pPr>
            <a:r>
              <a:rPr lang="en-US" b="1" dirty="0" smtClean="0"/>
              <a:t>Mitochondria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3649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219075"/>
            <a:ext cx="9905998" cy="1076325"/>
          </a:xfrm>
        </p:spPr>
        <p:txBody>
          <a:bodyPr>
            <a:normAutofit/>
          </a:bodyPr>
          <a:lstStyle/>
          <a:p>
            <a:pPr marL="228600">
              <a:lnSpc>
                <a:spcPct val="110000"/>
              </a:lnSpc>
            </a:pPr>
            <a:r>
              <a:rPr lang="en-US" b="1" dirty="0" smtClean="0"/>
              <a:t>Ribosomes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1485900"/>
            <a:ext cx="9905999" cy="5133975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37400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</TotalTime>
  <Words>130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Tw Cen MT</vt:lpstr>
      <vt:lpstr>Circuit</vt:lpstr>
      <vt:lpstr>4.3 Cell Organelles and Features</vt:lpstr>
      <vt:lpstr>What structures do we have in a cell? </vt:lpstr>
      <vt:lpstr>Student Objectives</vt:lpstr>
      <vt:lpstr>Organelles and Features</vt:lpstr>
      <vt:lpstr>Example: Plasma membrane</vt:lpstr>
      <vt:lpstr>Plasma membrane</vt:lpstr>
      <vt:lpstr>Nucleus</vt:lpstr>
      <vt:lpstr>Mitochondria</vt:lpstr>
      <vt:lpstr>Ribosomes</vt:lpstr>
      <vt:lpstr>Endoplasmic Reticulum</vt:lpstr>
      <vt:lpstr>Golgi Apparatus</vt:lpstr>
      <vt:lpstr>Vesicles</vt:lpstr>
      <vt:lpstr>Cytoskeleton</vt:lpstr>
      <vt:lpstr>Cilia and Flagella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623</cp:revision>
  <dcterms:created xsi:type="dcterms:W3CDTF">2020-10-26T07:01:21Z</dcterms:created>
  <dcterms:modified xsi:type="dcterms:W3CDTF">2020-11-10T04:22:41Z</dcterms:modified>
</cp:coreProperties>
</file>