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84" r:id="rId6"/>
    <p:sldId id="283" r:id="rId7"/>
    <p:sldId id="273" r:id="rId8"/>
    <p:sldId id="274" r:id="rId9"/>
    <p:sldId id="287" r:id="rId10"/>
    <p:sldId id="286" r:id="rId11"/>
    <p:sldId id="285" r:id="rId12"/>
    <p:sldId id="275" r:id="rId13"/>
    <p:sldId id="276" r:id="rId14"/>
    <p:sldId id="277" r:id="rId15"/>
    <p:sldId id="278" r:id="rId16"/>
    <p:sldId id="288" r:id="rId17"/>
    <p:sldId id="279" r:id="rId18"/>
    <p:sldId id="280" r:id="rId19"/>
    <p:sldId id="281" r:id="rId20"/>
    <p:sldId id="282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7AC29-682D-BB7F-9F7C-EE1F7D13BAF5}" v="163" dt="2020-10-26T07:09:41.430"/>
    <p1510:client id="{51277510-0E58-2BCC-73E8-A75E0B227DE1}" v="3" dt="2020-11-04T02:17:45.546"/>
    <p1510:client id="{5986BB49-0209-DF78-A8BC-913ED9382894}" v="473" dt="2020-10-28T07:26:59.739"/>
    <p1510:client id="{D69DA3EF-091B-540E-3743-4AE31EF372A8}" v="466" dt="2020-10-27T05:58:28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62281-1D3B-4E75-B914-D2E7563D89A1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5075BE-748E-456E-9B69-D263FE93BC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Explain</a:t>
          </a:r>
        </a:p>
      </dgm:t>
    </dgm:pt>
    <dgm:pt modelId="{EEB20AD6-93B4-4F7F-8663-C2A6DB9E08F2}" type="parTrans" cxnId="{AECCA32D-8A0C-498E-AD85-9F1C5222D5F9}">
      <dgm:prSet/>
      <dgm:spPr/>
      <dgm:t>
        <a:bodyPr/>
        <a:lstStyle/>
        <a:p>
          <a:endParaRPr lang="en-US"/>
        </a:p>
      </dgm:t>
    </dgm:pt>
    <dgm:pt modelId="{A3BF2BFE-99F8-4B0B-A30B-92D61C30F7EC}" type="sibTrans" cxnId="{AECCA32D-8A0C-498E-AD85-9F1C5222D5F9}">
      <dgm:prSet/>
      <dgm:spPr/>
      <dgm:t>
        <a:bodyPr/>
        <a:lstStyle/>
        <a:p>
          <a:endParaRPr lang="en-US"/>
        </a:p>
      </dgm:t>
    </dgm:pt>
    <dgm:pt modelId="{E8621A42-620F-4D96-B5EC-F0A7883A8F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Explain the relationship between cell shape and cell function.</a:t>
          </a:r>
        </a:p>
      </dgm:t>
    </dgm:pt>
    <dgm:pt modelId="{1EDDB1BC-C9C3-4280-86D7-B076C3BA03FA}" type="parTrans" cxnId="{048E81BA-52A7-4A5F-B5C7-4F19695FB0D2}">
      <dgm:prSet/>
      <dgm:spPr/>
      <dgm:t>
        <a:bodyPr/>
        <a:lstStyle/>
        <a:p>
          <a:endParaRPr lang="en-US"/>
        </a:p>
      </dgm:t>
    </dgm:pt>
    <dgm:pt modelId="{1E86D0A3-F0CD-4ADE-9C50-611B907DC2CE}" type="sibTrans" cxnId="{048E81BA-52A7-4A5F-B5C7-4F19695FB0D2}">
      <dgm:prSet/>
      <dgm:spPr/>
      <dgm:t>
        <a:bodyPr/>
        <a:lstStyle/>
        <a:p>
          <a:endParaRPr lang="en-US"/>
        </a:p>
      </dgm:t>
    </dgm:pt>
    <dgm:pt modelId="{F5095E7B-DE86-4EE4-8AF7-0BEB017907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</a:t>
          </a:r>
        </a:p>
      </dgm:t>
    </dgm:pt>
    <dgm:pt modelId="{960EFBC3-3102-4F77-844E-91F5CF0BF409}" type="parTrans" cxnId="{C7833A48-EBAB-4E27-B415-7F1F124A2D36}">
      <dgm:prSet/>
      <dgm:spPr/>
      <dgm:t>
        <a:bodyPr/>
        <a:lstStyle/>
        <a:p>
          <a:endParaRPr lang="en-US"/>
        </a:p>
      </dgm:t>
    </dgm:pt>
    <dgm:pt modelId="{F02090BD-10A6-41B8-A578-2E62535FE398}" type="sibTrans" cxnId="{C7833A48-EBAB-4E27-B415-7F1F124A2D36}">
      <dgm:prSet/>
      <dgm:spPr/>
      <dgm:t>
        <a:bodyPr/>
        <a:lstStyle/>
        <a:p>
          <a:endParaRPr lang="en-US"/>
        </a:p>
      </dgm:t>
    </dgm:pt>
    <dgm:pt modelId="{D96B3783-FF53-42D6-8E02-BBD0195431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Identify the factor that limits cell size.</a:t>
          </a:r>
        </a:p>
      </dgm:t>
    </dgm:pt>
    <dgm:pt modelId="{47AC358C-33BC-41D1-90E4-0313541F6D01}" type="parTrans" cxnId="{B57607EB-D990-4512-BF37-2D92C993189E}">
      <dgm:prSet/>
      <dgm:spPr/>
      <dgm:t>
        <a:bodyPr/>
        <a:lstStyle/>
        <a:p>
          <a:endParaRPr lang="en-US"/>
        </a:p>
      </dgm:t>
    </dgm:pt>
    <dgm:pt modelId="{A278A2EC-CC69-4CAE-BD77-44614C87CC74}" type="sibTrans" cxnId="{B57607EB-D990-4512-BF37-2D92C993189E}">
      <dgm:prSet/>
      <dgm:spPr/>
      <dgm:t>
        <a:bodyPr/>
        <a:lstStyle/>
        <a:p>
          <a:endParaRPr lang="en-US"/>
        </a:p>
      </dgm:t>
    </dgm:pt>
    <dgm:pt modelId="{C3E5B4A0-87AF-4A73-8EB8-72ED769B0D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Describe</a:t>
          </a:r>
        </a:p>
      </dgm:t>
    </dgm:pt>
    <dgm:pt modelId="{F46850AA-D9C6-4F58-B2B3-A5A55C3051B8}" type="parTrans" cxnId="{2DEDF6BD-0C34-40F8-8D0C-78FA8FF5D28B}">
      <dgm:prSet/>
      <dgm:spPr/>
      <dgm:t>
        <a:bodyPr/>
        <a:lstStyle/>
        <a:p>
          <a:endParaRPr lang="en-US"/>
        </a:p>
      </dgm:t>
    </dgm:pt>
    <dgm:pt modelId="{FD914C6C-7687-4C31-8768-7A05FE8546B5}" type="sibTrans" cxnId="{2DEDF6BD-0C34-40F8-8D0C-78FA8FF5D28B}">
      <dgm:prSet/>
      <dgm:spPr/>
      <dgm:t>
        <a:bodyPr/>
        <a:lstStyle/>
        <a:p>
          <a:endParaRPr lang="en-US"/>
        </a:p>
      </dgm:t>
    </dgm:pt>
    <dgm:pt modelId="{8FF87AB2-22AE-46E9-87DF-FEC837246E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Describe the three basic parts of a cell.</a:t>
          </a:r>
        </a:p>
      </dgm:t>
    </dgm:pt>
    <dgm:pt modelId="{E9FADED5-DBD6-4987-B91A-ED52E03E9239}" type="parTrans" cxnId="{427A9E0F-C2D1-4EA1-B9B6-076ED8092442}">
      <dgm:prSet/>
      <dgm:spPr/>
      <dgm:t>
        <a:bodyPr/>
        <a:lstStyle/>
        <a:p>
          <a:endParaRPr lang="en-US"/>
        </a:p>
      </dgm:t>
    </dgm:pt>
    <dgm:pt modelId="{B1AF8931-1686-4EBC-A174-8FAA16A140CC}" type="sibTrans" cxnId="{427A9E0F-C2D1-4EA1-B9B6-076ED8092442}">
      <dgm:prSet/>
      <dgm:spPr/>
      <dgm:t>
        <a:bodyPr/>
        <a:lstStyle/>
        <a:p>
          <a:endParaRPr lang="en-US"/>
        </a:p>
      </dgm:t>
    </dgm:pt>
    <dgm:pt modelId="{B7F1DC50-6C1C-4884-9CD0-4146E3EDE6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Compare</a:t>
          </a:r>
        </a:p>
      </dgm:t>
    </dgm:pt>
    <dgm:pt modelId="{A1B664D1-55CB-4FE1-9200-33B8F5B2A445}" type="parTrans" cxnId="{F38E07AD-F29E-4121-871F-95B534428A59}">
      <dgm:prSet/>
      <dgm:spPr/>
      <dgm:t>
        <a:bodyPr/>
        <a:lstStyle/>
        <a:p>
          <a:endParaRPr lang="en-US"/>
        </a:p>
      </dgm:t>
    </dgm:pt>
    <dgm:pt modelId="{58D56F42-73F8-449A-BB3D-B13845B55720}" type="sibTrans" cxnId="{F38E07AD-F29E-4121-871F-95B534428A59}">
      <dgm:prSet/>
      <dgm:spPr/>
      <dgm:t>
        <a:bodyPr/>
        <a:lstStyle/>
        <a:p>
          <a:endParaRPr lang="en-US"/>
        </a:p>
      </dgm:t>
    </dgm:pt>
    <dgm:pt modelId="{EBBF2494-63F5-401E-9BD0-665BC42EFC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Compare prokaryotic cells and eukaryotic cells.</a:t>
          </a:r>
        </a:p>
      </dgm:t>
    </dgm:pt>
    <dgm:pt modelId="{242369D6-1574-484D-B5C5-B1B9BEC81BBA}" type="parTrans" cxnId="{B81D7478-7A79-4CA9-AAD2-A8E544F3F094}">
      <dgm:prSet/>
      <dgm:spPr/>
      <dgm:t>
        <a:bodyPr/>
        <a:lstStyle/>
        <a:p>
          <a:endParaRPr lang="en-US"/>
        </a:p>
      </dgm:t>
    </dgm:pt>
    <dgm:pt modelId="{6B48B1D9-FE69-42A2-92DC-04273F9F73AC}" type="sibTrans" cxnId="{B81D7478-7A79-4CA9-AAD2-A8E544F3F094}">
      <dgm:prSet/>
      <dgm:spPr/>
      <dgm:t>
        <a:bodyPr/>
        <a:lstStyle/>
        <a:p>
          <a:endParaRPr lang="en-US"/>
        </a:p>
      </dgm:t>
    </dgm:pt>
    <dgm:pt modelId="{8F81DF98-9E2C-4C8C-8F1C-9682C4D2A7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Analyze</a:t>
          </a:r>
        </a:p>
      </dgm:t>
    </dgm:pt>
    <dgm:pt modelId="{4485A632-DD1C-4739-84BB-4BF022BD3B5F}" type="parTrans" cxnId="{D7956D0B-314A-400E-8C45-C7BE0CB8D6D1}">
      <dgm:prSet/>
      <dgm:spPr/>
      <dgm:t>
        <a:bodyPr/>
        <a:lstStyle/>
        <a:p>
          <a:endParaRPr lang="en-US"/>
        </a:p>
      </dgm:t>
    </dgm:pt>
    <dgm:pt modelId="{2CA10E64-B9D0-442C-821B-BCDC221FE68A}" type="sibTrans" cxnId="{D7956D0B-314A-400E-8C45-C7BE0CB8D6D1}">
      <dgm:prSet/>
      <dgm:spPr/>
      <dgm:t>
        <a:bodyPr/>
        <a:lstStyle/>
        <a:p>
          <a:endParaRPr lang="en-US"/>
        </a:p>
      </dgm:t>
    </dgm:pt>
    <dgm:pt modelId="{4F79E18D-B1DD-49CC-860A-21FD0629B1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Analyze the relationship among cells, tissues, organs, organ systems, and organisms.</a:t>
          </a:r>
        </a:p>
      </dgm:t>
    </dgm:pt>
    <dgm:pt modelId="{A6A6C69F-7C95-4A7B-9AE7-DADFEAD741C5}" type="parTrans" cxnId="{0FA41244-B279-4F2A-930E-C2A17426F92F}">
      <dgm:prSet/>
      <dgm:spPr/>
      <dgm:t>
        <a:bodyPr/>
        <a:lstStyle/>
        <a:p>
          <a:endParaRPr lang="en-US"/>
        </a:p>
      </dgm:t>
    </dgm:pt>
    <dgm:pt modelId="{7C04934A-72C0-4AFB-BB1A-5DBEAB5D0EF5}" type="sibTrans" cxnId="{0FA41244-B279-4F2A-930E-C2A17426F92F}">
      <dgm:prSet/>
      <dgm:spPr/>
      <dgm:t>
        <a:bodyPr/>
        <a:lstStyle/>
        <a:p>
          <a:endParaRPr lang="en-US"/>
        </a:p>
      </dgm:t>
    </dgm:pt>
    <dgm:pt modelId="{1F17E829-9EF9-408A-A818-479CA4C54D03}" type="pres">
      <dgm:prSet presAssocID="{5B462281-1D3B-4E75-B914-D2E7563D89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14D85-82AB-4828-8185-71B0AAEE6639}" type="pres">
      <dgm:prSet presAssocID="{8F81DF98-9E2C-4C8C-8F1C-9682C4D2A7F3}" presName="boxAndChildren" presStyleCnt="0"/>
      <dgm:spPr/>
    </dgm:pt>
    <dgm:pt modelId="{A0DEE842-329C-49BE-BB33-A112609D4880}" type="pres">
      <dgm:prSet presAssocID="{8F81DF98-9E2C-4C8C-8F1C-9682C4D2A7F3}" presName="parentTextBox" presStyleLbl="alignNode1" presStyleIdx="0" presStyleCnt="5"/>
      <dgm:spPr/>
      <dgm:t>
        <a:bodyPr/>
        <a:lstStyle/>
        <a:p>
          <a:endParaRPr lang="en-US"/>
        </a:p>
      </dgm:t>
    </dgm:pt>
    <dgm:pt modelId="{FEBCCE69-06BE-45A0-AECB-56B52785E2C5}" type="pres">
      <dgm:prSet presAssocID="{8F81DF98-9E2C-4C8C-8F1C-9682C4D2A7F3}" presName="descendantBox" presStyleLbl="bgAccFollowNode1" presStyleIdx="0" presStyleCnt="5"/>
      <dgm:spPr/>
      <dgm:t>
        <a:bodyPr/>
        <a:lstStyle/>
        <a:p>
          <a:endParaRPr lang="en-US"/>
        </a:p>
      </dgm:t>
    </dgm:pt>
    <dgm:pt modelId="{F4B9C4FB-8725-43B4-A11C-0C2425CDC023}" type="pres">
      <dgm:prSet presAssocID="{58D56F42-73F8-449A-BB3D-B13845B55720}" presName="sp" presStyleCnt="0"/>
      <dgm:spPr/>
    </dgm:pt>
    <dgm:pt modelId="{B6C23D53-028B-4474-A5D7-49378B57C9B0}" type="pres">
      <dgm:prSet presAssocID="{B7F1DC50-6C1C-4884-9CD0-4146E3EDE6F6}" presName="arrowAndChildren" presStyleCnt="0"/>
      <dgm:spPr/>
    </dgm:pt>
    <dgm:pt modelId="{207F216D-BCD9-415E-B347-34197040EA95}" type="pres">
      <dgm:prSet presAssocID="{B7F1DC50-6C1C-4884-9CD0-4146E3EDE6F6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61369C1C-1665-4424-910B-809B68B6D80E}" type="pres">
      <dgm:prSet presAssocID="{B7F1DC50-6C1C-4884-9CD0-4146E3EDE6F6}" presName="arrow" presStyleLbl="alignNode1" presStyleIdx="1" presStyleCnt="5"/>
      <dgm:spPr/>
      <dgm:t>
        <a:bodyPr/>
        <a:lstStyle/>
        <a:p>
          <a:endParaRPr lang="en-US"/>
        </a:p>
      </dgm:t>
    </dgm:pt>
    <dgm:pt modelId="{1D012549-01F6-4311-BB92-90BC2716F393}" type="pres">
      <dgm:prSet presAssocID="{B7F1DC50-6C1C-4884-9CD0-4146E3EDE6F6}" presName="descendantArrow" presStyleLbl="bgAccFollowNode1" presStyleIdx="1" presStyleCnt="5"/>
      <dgm:spPr/>
      <dgm:t>
        <a:bodyPr/>
        <a:lstStyle/>
        <a:p>
          <a:endParaRPr lang="en-US"/>
        </a:p>
      </dgm:t>
    </dgm:pt>
    <dgm:pt modelId="{84084CFC-4A18-4749-A795-96756E9561F5}" type="pres">
      <dgm:prSet presAssocID="{FD914C6C-7687-4C31-8768-7A05FE8546B5}" presName="sp" presStyleCnt="0"/>
      <dgm:spPr/>
    </dgm:pt>
    <dgm:pt modelId="{26B93FED-157D-4E04-89F2-A6CBA8B3F070}" type="pres">
      <dgm:prSet presAssocID="{C3E5B4A0-87AF-4A73-8EB8-72ED769B0DFB}" presName="arrowAndChildren" presStyleCnt="0"/>
      <dgm:spPr/>
    </dgm:pt>
    <dgm:pt modelId="{990C96B9-519B-437E-BA94-65F75E18FB10}" type="pres">
      <dgm:prSet presAssocID="{C3E5B4A0-87AF-4A73-8EB8-72ED769B0DFB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6556D860-3C6D-49A6-B43E-5862B2072F30}" type="pres">
      <dgm:prSet presAssocID="{C3E5B4A0-87AF-4A73-8EB8-72ED769B0DFB}" presName="arrow" presStyleLbl="alignNode1" presStyleIdx="2" presStyleCnt="5"/>
      <dgm:spPr/>
      <dgm:t>
        <a:bodyPr/>
        <a:lstStyle/>
        <a:p>
          <a:endParaRPr lang="en-US"/>
        </a:p>
      </dgm:t>
    </dgm:pt>
    <dgm:pt modelId="{BB363757-1F90-4B71-B3A7-CCCA7097AEAD}" type="pres">
      <dgm:prSet presAssocID="{C3E5B4A0-87AF-4A73-8EB8-72ED769B0DFB}" presName="descendantArrow" presStyleLbl="bgAccFollowNode1" presStyleIdx="2" presStyleCnt="5"/>
      <dgm:spPr/>
      <dgm:t>
        <a:bodyPr/>
        <a:lstStyle/>
        <a:p>
          <a:endParaRPr lang="en-US"/>
        </a:p>
      </dgm:t>
    </dgm:pt>
    <dgm:pt modelId="{B8A4CDF0-BC18-473D-8E0D-B3F505FC153E}" type="pres">
      <dgm:prSet presAssocID="{F02090BD-10A6-41B8-A578-2E62535FE398}" presName="sp" presStyleCnt="0"/>
      <dgm:spPr/>
    </dgm:pt>
    <dgm:pt modelId="{8FEA2145-FF40-4A24-9A05-DC054272896D}" type="pres">
      <dgm:prSet presAssocID="{F5095E7B-DE86-4EE4-8AF7-0BEB017907D5}" presName="arrowAndChildren" presStyleCnt="0"/>
      <dgm:spPr/>
    </dgm:pt>
    <dgm:pt modelId="{AA18E60D-4CC7-4E06-9F8B-9556DB306485}" type="pres">
      <dgm:prSet presAssocID="{F5095E7B-DE86-4EE4-8AF7-0BEB017907D5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11A74527-5FD9-4541-9A91-83965307BC51}" type="pres">
      <dgm:prSet presAssocID="{F5095E7B-DE86-4EE4-8AF7-0BEB017907D5}" presName="arrow" presStyleLbl="alignNode1" presStyleIdx="3" presStyleCnt="5"/>
      <dgm:spPr/>
      <dgm:t>
        <a:bodyPr/>
        <a:lstStyle/>
        <a:p>
          <a:endParaRPr lang="en-US"/>
        </a:p>
      </dgm:t>
    </dgm:pt>
    <dgm:pt modelId="{7D7B73E5-83E1-42B3-83D1-1B296A98123C}" type="pres">
      <dgm:prSet presAssocID="{F5095E7B-DE86-4EE4-8AF7-0BEB017907D5}" presName="descendantArrow" presStyleLbl="bgAccFollowNode1" presStyleIdx="3" presStyleCnt="5"/>
      <dgm:spPr/>
      <dgm:t>
        <a:bodyPr/>
        <a:lstStyle/>
        <a:p>
          <a:endParaRPr lang="en-US"/>
        </a:p>
      </dgm:t>
    </dgm:pt>
    <dgm:pt modelId="{B02DCC6C-AF66-4789-8445-F9B53546D8C8}" type="pres">
      <dgm:prSet presAssocID="{A3BF2BFE-99F8-4B0B-A30B-92D61C30F7EC}" presName="sp" presStyleCnt="0"/>
      <dgm:spPr/>
    </dgm:pt>
    <dgm:pt modelId="{9C852077-A436-4870-B42B-835376633A7F}" type="pres">
      <dgm:prSet presAssocID="{915075BE-748E-456E-9B69-D263FE93BCBB}" presName="arrowAndChildren" presStyleCnt="0"/>
      <dgm:spPr/>
    </dgm:pt>
    <dgm:pt modelId="{64B94358-41F7-4B08-AEE4-6B13196797E7}" type="pres">
      <dgm:prSet presAssocID="{915075BE-748E-456E-9B69-D263FE93BCBB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75F5E45B-99D8-4F39-9B36-0ABBDB1A9450}" type="pres">
      <dgm:prSet presAssocID="{915075BE-748E-456E-9B69-D263FE93BCBB}" presName="arrow" presStyleLbl="alignNode1" presStyleIdx="4" presStyleCnt="5"/>
      <dgm:spPr/>
      <dgm:t>
        <a:bodyPr/>
        <a:lstStyle/>
        <a:p>
          <a:endParaRPr lang="en-US"/>
        </a:p>
      </dgm:t>
    </dgm:pt>
    <dgm:pt modelId="{406ABB0C-F9CC-4E14-9C76-18E68C339741}" type="pres">
      <dgm:prSet presAssocID="{915075BE-748E-456E-9B69-D263FE93BCBB}" presName="descendantArrow" presStyleLbl="bgAccFollowNode1" presStyleIdx="4" presStyleCnt="5"/>
      <dgm:spPr/>
      <dgm:t>
        <a:bodyPr/>
        <a:lstStyle/>
        <a:p>
          <a:endParaRPr lang="en-US"/>
        </a:p>
      </dgm:t>
    </dgm:pt>
  </dgm:ptLst>
  <dgm:cxnLst>
    <dgm:cxn modelId="{048E81BA-52A7-4A5F-B5C7-4F19695FB0D2}" srcId="{915075BE-748E-456E-9B69-D263FE93BCBB}" destId="{E8621A42-620F-4D96-B5EC-F0A7883A8F0C}" srcOrd="0" destOrd="0" parTransId="{1EDDB1BC-C9C3-4280-86D7-B076C3BA03FA}" sibTransId="{1E86D0A3-F0CD-4ADE-9C50-611B907DC2CE}"/>
    <dgm:cxn modelId="{0FA41244-B279-4F2A-930E-C2A17426F92F}" srcId="{8F81DF98-9E2C-4C8C-8F1C-9682C4D2A7F3}" destId="{4F79E18D-B1DD-49CC-860A-21FD0629B11F}" srcOrd="0" destOrd="0" parTransId="{A6A6C69F-7C95-4A7B-9AE7-DADFEAD741C5}" sibTransId="{7C04934A-72C0-4AFB-BB1A-5DBEAB5D0EF5}"/>
    <dgm:cxn modelId="{590D71EE-239F-42A3-BBEF-5B2108C795B3}" type="presOf" srcId="{4F79E18D-B1DD-49CC-860A-21FD0629B11F}" destId="{FEBCCE69-06BE-45A0-AECB-56B52785E2C5}" srcOrd="0" destOrd="0" presId="urn:microsoft.com/office/officeart/2016/7/layout/VerticalDownArrowProcess"/>
    <dgm:cxn modelId="{D7956D0B-314A-400E-8C45-C7BE0CB8D6D1}" srcId="{5B462281-1D3B-4E75-B914-D2E7563D89A1}" destId="{8F81DF98-9E2C-4C8C-8F1C-9682C4D2A7F3}" srcOrd="4" destOrd="0" parTransId="{4485A632-DD1C-4739-84BB-4BF022BD3B5F}" sibTransId="{2CA10E64-B9D0-442C-821B-BCDC221FE68A}"/>
    <dgm:cxn modelId="{AECCA32D-8A0C-498E-AD85-9F1C5222D5F9}" srcId="{5B462281-1D3B-4E75-B914-D2E7563D89A1}" destId="{915075BE-748E-456E-9B69-D263FE93BCBB}" srcOrd="0" destOrd="0" parTransId="{EEB20AD6-93B4-4F7F-8663-C2A6DB9E08F2}" sibTransId="{A3BF2BFE-99F8-4B0B-A30B-92D61C30F7EC}"/>
    <dgm:cxn modelId="{7441DB91-8F3C-4F5E-9528-CECBCE990C37}" type="presOf" srcId="{915075BE-748E-456E-9B69-D263FE93BCBB}" destId="{75F5E45B-99D8-4F39-9B36-0ABBDB1A9450}" srcOrd="1" destOrd="0" presId="urn:microsoft.com/office/officeart/2016/7/layout/VerticalDownArrowProcess"/>
    <dgm:cxn modelId="{F38E07AD-F29E-4121-871F-95B534428A59}" srcId="{5B462281-1D3B-4E75-B914-D2E7563D89A1}" destId="{B7F1DC50-6C1C-4884-9CD0-4146E3EDE6F6}" srcOrd="3" destOrd="0" parTransId="{A1B664D1-55CB-4FE1-9200-33B8F5B2A445}" sibTransId="{58D56F42-73F8-449A-BB3D-B13845B55720}"/>
    <dgm:cxn modelId="{7CE3D55F-4804-41D5-95DE-D243455742CD}" type="presOf" srcId="{E8621A42-620F-4D96-B5EC-F0A7883A8F0C}" destId="{406ABB0C-F9CC-4E14-9C76-18E68C339741}" srcOrd="0" destOrd="0" presId="urn:microsoft.com/office/officeart/2016/7/layout/VerticalDownArrowProcess"/>
    <dgm:cxn modelId="{C7833A48-EBAB-4E27-B415-7F1F124A2D36}" srcId="{5B462281-1D3B-4E75-B914-D2E7563D89A1}" destId="{F5095E7B-DE86-4EE4-8AF7-0BEB017907D5}" srcOrd="1" destOrd="0" parTransId="{960EFBC3-3102-4F77-844E-91F5CF0BF409}" sibTransId="{F02090BD-10A6-41B8-A578-2E62535FE398}"/>
    <dgm:cxn modelId="{1ED9BEBB-5456-4912-8992-9E20828D0EE2}" type="presOf" srcId="{F5095E7B-DE86-4EE4-8AF7-0BEB017907D5}" destId="{11A74527-5FD9-4541-9A91-83965307BC51}" srcOrd="1" destOrd="0" presId="urn:microsoft.com/office/officeart/2016/7/layout/VerticalDownArrowProcess"/>
    <dgm:cxn modelId="{B57607EB-D990-4512-BF37-2D92C993189E}" srcId="{F5095E7B-DE86-4EE4-8AF7-0BEB017907D5}" destId="{D96B3783-FF53-42D6-8E02-BBD01954317D}" srcOrd="0" destOrd="0" parTransId="{47AC358C-33BC-41D1-90E4-0313541F6D01}" sibTransId="{A278A2EC-CC69-4CAE-BD77-44614C87CC74}"/>
    <dgm:cxn modelId="{7A6770B5-F9B3-415F-80F1-42D26289EAC7}" type="presOf" srcId="{D96B3783-FF53-42D6-8E02-BBD01954317D}" destId="{7D7B73E5-83E1-42B3-83D1-1B296A98123C}" srcOrd="0" destOrd="0" presId="urn:microsoft.com/office/officeart/2016/7/layout/VerticalDownArrowProcess"/>
    <dgm:cxn modelId="{1D87910D-C310-4B72-9896-E3B50CA0E7FF}" type="presOf" srcId="{B7F1DC50-6C1C-4884-9CD0-4146E3EDE6F6}" destId="{61369C1C-1665-4424-910B-809B68B6D80E}" srcOrd="1" destOrd="0" presId="urn:microsoft.com/office/officeart/2016/7/layout/VerticalDownArrowProcess"/>
    <dgm:cxn modelId="{2DEDF6BD-0C34-40F8-8D0C-78FA8FF5D28B}" srcId="{5B462281-1D3B-4E75-B914-D2E7563D89A1}" destId="{C3E5B4A0-87AF-4A73-8EB8-72ED769B0DFB}" srcOrd="2" destOrd="0" parTransId="{F46850AA-D9C6-4F58-B2B3-A5A55C3051B8}" sibTransId="{FD914C6C-7687-4C31-8768-7A05FE8546B5}"/>
    <dgm:cxn modelId="{B81D7478-7A79-4CA9-AAD2-A8E544F3F094}" srcId="{B7F1DC50-6C1C-4884-9CD0-4146E3EDE6F6}" destId="{EBBF2494-63F5-401E-9BD0-665BC42EFC10}" srcOrd="0" destOrd="0" parTransId="{242369D6-1574-484D-B5C5-B1B9BEC81BBA}" sibTransId="{6B48B1D9-FE69-42A2-92DC-04273F9F73AC}"/>
    <dgm:cxn modelId="{D5B30BEB-BF67-4B65-A117-FE13EDA66423}" type="presOf" srcId="{C3E5B4A0-87AF-4A73-8EB8-72ED769B0DFB}" destId="{990C96B9-519B-437E-BA94-65F75E18FB10}" srcOrd="0" destOrd="0" presId="urn:microsoft.com/office/officeart/2016/7/layout/VerticalDownArrowProcess"/>
    <dgm:cxn modelId="{FC766C1B-50D2-453D-B2B7-D12026A3CCFB}" type="presOf" srcId="{915075BE-748E-456E-9B69-D263FE93BCBB}" destId="{64B94358-41F7-4B08-AEE4-6B13196797E7}" srcOrd="0" destOrd="0" presId="urn:microsoft.com/office/officeart/2016/7/layout/VerticalDownArrowProcess"/>
    <dgm:cxn modelId="{0AA61B51-72F4-4984-A817-CAA1813658DC}" type="presOf" srcId="{C3E5B4A0-87AF-4A73-8EB8-72ED769B0DFB}" destId="{6556D860-3C6D-49A6-B43E-5862B2072F30}" srcOrd="1" destOrd="0" presId="urn:microsoft.com/office/officeart/2016/7/layout/VerticalDownArrowProcess"/>
    <dgm:cxn modelId="{DCE6362C-7F24-41F8-9E4B-0774DBB70FEC}" type="presOf" srcId="{F5095E7B-DE86-4EE4-8AF7-0BEB017907D5}" destId="{AA18E60D-4CC7-4E06-9F8B-9556DB306485}" srcOrd="0" destOrd="0" presId="urn:microsoft.com/office/officeart/2016/7/layout/VerticalDownArrowProcess"/>
    <dgm:cxn modelId="{B0256797-2CE6-4EFC-AA17-82EC6828FB04}" type="presOf" srcId="{5B462281-1D3B-4E75-B914-D2E7563D89A1}" destId="{1F17E829-9EF9-408A-A818-479CA4C54D03}" srcOrd="0" destOrd="0" presId="urn:microsoft.com/office/officeart/2016/7/layout/VerticalDownArrowProcess"/>
    <dgm:cxn modelId="{DCABF75D-7CAE-4115-AD6B-B8C9CAB88BBA}" type="presOf" srcId="{B7F1DC50-6C1C-4884-9CD0-4146E3EDE6F6}" destId="{207F216D-BCD9-415E-B347-34197040EA95}" srcOrd="0" destOrd="0" presId="urn:microsoft.com/office/officeart/2016/7/layout/VerticalDownArrowProcess"/>
    <dgm:cxn modelId="{99B3381D-2114-4EDB-957C-DED24648BFD2}" type="presOf" srcId="{8FF87AB2-22AE-46E9-87DF-FEC837246ED6}" destId="{BB363757-1F90-4B71-B3A7-CCCA7097AEAD}" srcOrd="0" destOrd="0" presId="urn:microsoft.com/office/officeart/2016/7/layout/VerticalDownArrowProcess"/>
    <dgm:cxn modelId="{8164378D-2F48-4E2C-8698-115390921B81}" type="presOf" srcId="{EBBF2494-63F5-401E-9BD0-665BC42EFC10}" destId="{1D012549-01F6-4311-BB92-90BC2716F393}" srcOrd="0" destOrd="0" presId="urn:microsoft.com/office/officeart/2016/7/layout/VerticalDownArrowProcess"/>
    <dgm:cxn modelId="{427A9E0F-C2D1-4EA1-B9B6-076ED8092442}" srcId="{C3E5B4A0-87AF-4A73-8EB8-72ED769B0DFB}" destId="{8FF87AB2-22AE-46E9-87DF-FEC837246ED6}" srcOrd="0" destOrd="0" parTransId="{E9FADED5-DBD6-4987-B91A-ED52E03E9239}" sibTransId="{B1AF8931-1686-4EBC-A174-8FAA16A140CC}"/>
    <dgm:cxn modelId="{77234AF7-96CC-4E8E-BA59-39C6C620F92E}" type="presOf" srcId="{8F81DF98-9E2C-4C8C-8F1C-9682C4D2A7F3}" destId="{A0DEE842-329C-49BE-BB33-A112609D4880}" srcOrd="0" destOrd="0" presId="urn:microsoft.com/office/officeart/2016/7/layout/VerticalDownArrowProcess"/>
    <dgm:cxn modelId="{9B4B2AA6-7AF8-4BFE-ACC9-B893BE3C09EE}" type="presParOf" srcId="{1F17E829-9EF9-408A-A818-479CA4C54D03}" destId="{A5814D85-82AB-4828-8185-71B0AAEE6639}" srcOrd="0" destOrd="0" presId="urn:microsoft.com/office/officeart/2016/7/layout/VerticalDownArrowProcess"/>
    <dgm:cxn modelId="{6E27C5E8-D2BB-4C26-8468-CBC7E60F0F85}" type="presParOf" srcId="{A5814D85-82AB-4828-8185-71B0AAEE6639}" destId="{A0DEE842-329C-49BE-BB33-A112609D4880}" srcOrd="0" destOrd="0" presId="urn:microsoft.com/office/officeart/2016/7/layout/VerticalDownArrowProcess"/>
    <dgm:cxn modelId="{411597AC-88C6-4097-AFE2-9DAA3629E903}" type="presParOf" srcId="{A5814D85-82AB-4828-8185-71B0AAEE6639}" destId="{FEBCCE69-06BE-45A0-AECB-56B52785E2C5}" srcOrd="1" destOrd="0" presId="urn:microsoft.com/office/officeart/2016/7/layout/VerticalDownArrowProcess"/>
    <dgm:cxn modelId="{EB06433A-4440-4724-8AA3-14503D8ACB88}" type="presParOf" srcId="{1F17E829-9EF9-408A-A818-479CA4C54D03}" destId="{F4B9C4FB-8725-43B4-A11C-0C2425CDC023}" srcOrd="1" destOrd="0" presId="urn:microsoft.com/office/officeart/2016/7/layout/VerticalDownArrowProcess"/>
    <dgm:cxn modelId="{48CA853A-49AD-4417-9AF3-FB0E16C61C2B}" type="presParOf" srcId="{1F17E829-9EF9-408A-A818-479CA4C54D03}" destId="{B6C23D53-028B-4474-A5D7-49378B57C9B0}" srcOrd="2" destOrd="0" presId="urn:microsoft.com/office/officeart/2016/7/layout/VerticalDownArrowProcess"/>
    <dgm:cxn modelId="{2837219C-C4F6-4D0A-8C24-88F3C8C2D4A9}" type="presParOf" srcId="{B6C23D53-028B-4474-A5D7-49378B57C9B0}" destId="{207F216D-BCD9-415E-B347-34197040EA95}" srcOrd="0" destOrd="0" presId="urn:microsoft.com/office/officeart/2016/7/layout/VerticalDownArrowProcess"/>
    <dgm:cxn modelId="{5E5762F5-C1F7-4D3C-A859-CDE421C51145}" type="presParOf" srcId="{B6C23D53-028B-4474-A5D7-49378B57C9B0}" destId="{61369C1C-1665-4424-910B-809B68B6D80E}" srcOrd="1" destOrd="0" presId="urn:microsoft.com/office/officeart/2016/7/layout/VerticalDownArrowProcess"/>
    <dgm:cxn modelId="{6A87875B-78CE-4644-A867-1E54356EEA4A}" type="presParOf" srcId="{B6C23D53-028B-4474-A5D7-49378B57C9B0}" destId="{1D012549-01F6-4311-BB92-90BC2716F393}" srcOrd="2" destOrd="0" presId="urn:microsoft.com/office/officeart/2016/7/layout/VerticalDownArrowProcess"/>
    <dgm:cxn modelId="{4FBACDB7-C25C-498B-B181-2CCE1E0C9903}" type="presParOf" srcId="{1F17E829-9EF9-408A-A818-479CA4C54D03}" destId="{84084CFC-4A18-4749-A795-96756E9561F5}" srcOrd="3" destOrd="0" presId="urn:microsoft.com/office/officeart/2016/7/layout/VerticalDownArrowProcess"/>
    <dgm:cxn modelId="{24DAAAED-FB22-44C4-B29D-B52195EC5F42}" type="presParOf" srcId="{1F17E829-9EF9-408A-A818-479CA4C54D03}" destId="{26B93FED-157D-4E04-89F2-A6CBA8B3F070}" srcOrd="4" destOrd="0" presId="urn:microsoft.com/office/officeart/2016/7/layout/VerticalDownArrowProcess"/>
    <dgm:cxn modelId="{7D1F9EBC-8E8D-4C03-9116-AD2481700891}" type="presParOf" srcId="{26B93FED-157D-4E04-89F2-A6CBA8B3F070}" destId="{990C96B9-519B-437E-BA94-65F75E18FB10}" srcOrd="0" destOrd="0" presId="urn:microsoft.com/office/officeart/2016/7/layout/VerticalDownArrowProcess"/>
    <dgm:cxn modelId="{9232E3D3-BE19-4246-8A73-844F8C21234A}" type="presParOf" srcId="{26B93FED-157D-4E04-89F2-A6CBA8B3F070}" destId="{6556D860-3C6D-49A6-B43E-5862B2072F30}" srcOrd="1" destOrd="0" presId="urn:microsoft.com/office/officeart/2016/7/layout/VerticalDownArrowProcess"/>
    <dgm:cxn modelId="{E1F3EB1F-68EA-4F7D-9BD6-E4FF2D806201}" type="presParOf" srcId="{26B93FED-157D-4E04-89F2-A6CBA8B3F070}" destId="{BB363757-1F90-4B71-B3A7-CCCA7097AEAD}" srcOrd="2" destOrd="0" presId="urn:microsoft.com/office/officeart/2016/7/layout/VerticalDownArrowProcess"/>
    <dgm:cxn modelId="{459051D9-397C-43A5-B775-5B8C3869D642}" type="presParOf" srcId="{1F17E829-9EF9-408A-A818-479CA4C54D03}" destId="{B8A4CDF0-BC18-473D-8E0D-B3F505FC153E}" srcOrd="5" destOrd="0" presId="urn:microsoft.com/office/officeart/2016/7/layout/VerticalDownArrowProcess"/>
    <dgm:cxn modelId="{86E4EF8F-EA1E-4B98-AEC9-CBD47DDA2016}" type="presParOf" srcId="{1F17E829-9EF9-408A-A818-479CA4C54D03}" destId="{8FEA2145-FF40-4A24-9A05-DC054272896D}" srcOrd="6" destOrd="0" presId="urn:microsoft.com/office/officeart/2016/7/layout/VerticalDownArrowProcess"/>
    <dgm:cxn modelId="{DA51910F-88E0-4BDB-B211-35E86338442B}" type="presParOf" srcId="{8FEA2145-FF40-4A24-9A05-DC054272896D}" destId="{AA18E60D-4CC7-4E06-9F8B-9556DB306485}" srcOrd="0" destOrd="0" presId="urn:microsoft.com/office/officeart/2016/7/layout/VerticalDownArrowProcess"/>
    <dgm:cxn modelId="{E3EEA368-E57A-493D-84D6-DD6EB77120C2}" type="presParOf" srcId="{8FEA2145-FF40-4A24-9A05-DC054272896D}" destId="{11A74527-5FD9-4541-9A91-83965307BC51}" srcOrd="1" destOrd="0" presId="urn:microsoft.com/office/officeart/2016/7/layout/VerticalDownArrowProcess"/>
    <dgm:cxn modelId="{B963CF29-40B6-4716-879C-C59F255BCBEB}" type="presParOf" srcId="{8FEA2145-FF40-4A24-9A05-DC054272896D}" destId="{7D7B73E5-83E1-42B3-83D1-1B296A98123C}" srcOrd="2" destOrd="0" presId="urn:microsoft.com/office/officeart/2016/7/layout/VerticalDownArrowProcess"/>
    <dgm:cxn modelId="{25DBB268-DF5B-4350-B5C1-D1123DC58024}" type="presParOf" srcId="{1F17E829-9EF9-408A-A818-479CA4C54D03}" destId="{B02DCC6C-AF66-4789-8445-F9B53546D8C8}" srcOrd="7" destOrd="0" presId="urn:microsoft.com/office/officeart/2016/7/layout/VerticalDownArrowProcess"/>
    <dgm:cxn modelId="{3F43BF68-24AC-4237-9ADC-27AFFEF6772C}" type="presParOf" srcId="{1F17E829-9EF9-408A-A818-479CA4C54D03}" destId="{9C852077-A436-4870-B42B-835376633A7F}" srcOrd="8" destOrd="0" presId="urn:microsoft.com/office/officeart/2016/7/layout/VerticalDownArrowProcess"/>
    <dgm:cxn modelId="{0D1EBF4D-A753-4AC9-AE80-847F1FD9FBB2}" type="presParOf" srcId="{9C852077-A436-4870-B42B-835376633A7F}" destId="{64B94358-41F7-4B08-AEE4-6B13196797E7}" srcOrd="0" destOrd="0" presId="urn:microsoft.com/office/officeart/2016/7/layout/VerticalDownArrowProcess"/>
    <dgm:cxn modelId="{E290BDDC-1BB2-46FC-9644-B3A8735864FB}" type="presParOf" srcId="{9C852077-A436-4870-B42B-835376633A7F}" destId="{75F5E45B-99D8-4F39-9B36-0ABBDB1A9450}" srcOrd="1" destOrd="0" presId="urn:microsoft.com/office/officeart/2016/7/layout/VerticalDownArrowProcess"/>
    <dgm:cxn modelId="{FC990224-73F9-400F-AB3A-C049FAF59608}" type="presParOf" srcId="{9C852077-A436-4870-B42B-835376633A7F}" destId="{406ABB0C-F9CC-4E14-9C76-18E68C33974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EE842-329C-49BE-BB33-A112609D4880}">
      <dsp:nvSpPr>
        <dsp:cNvPr id="0" name=""/>
        <dsp:cNvSpPr/>
      </dsp:nvSpPr>
      <dsp:spPr>
        <a:xfrm>
          <a:off x="0" y="3653588"/>
          <a:ext cx="1673187" cy="599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97" tIns="149352" rIns="118997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Analyze</a:t>
          </a:r>
        </a:p>
      </dsp:txBody>
      <dsp:txXfrm>
        <a:off x="0" y="3653588"/>
        <a:ext cx="1673187" cy="599401"/>
      </dsp:txXfrm>
    </dsp:sp>
    <dsp:sp modelId="{FEBCCE69-06BE-45A0-AECB-56B52785E2C5}">
      <dsp:nvSpPr>
        <dsp:cNvPr id="0" name=""/>
        <dsp:cNvSpPr/>
      </dsp:nvSpPr>
      <dsp:spPr>
        <a:xfrm>
          <a:off x="1673186" y="3653588"/>
          <a:ext cx="5019561" cy="5994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20" tIns="228600" rIns="101820" bIns="22860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Analyze the relationship among cells, tissues, organs, organ systems, and organisms.</a:t>
          </a:r>
        </a:p>
      </dsp:txBody>
      <dsp:txXfrm>
        <a:off x="1673186" y="3653588"/>
        <a:ext cx="5019561" cy="599401"/>
      </dsp:txXfrm>
    </dsp:sp>
    <dsp:sp modelId="{61369C1C-1665-4424-910B-809B68B6D80E}">
      <dsp:nvSpPr>
        <dsp:cNvPr id="0" name=""/>
        <dsp:cNvSpPr/>
      </dsp:nvSpPr>
      <dsp:spPr>
        <a:xfrm rot="10800000">
          <a:off x="0" y="2740699"/>
          <a:ext cx="1673187" cy="9218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367258"/>
                <a:satOff val="-8124"/>
                <a:lumOff val="-16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367258"/>
                <a:satOff val="-8124"/>
                <a:lumOff val="-16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67258"/>
              <a:satOff val="-8124"/>
              <a:lumOff val="-1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97" tIns="149352" rIns="118997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Compare</a:t>
          </a:r>
        </a:p>
      </dsp:txBody>
      <dsp:txXfrm rot="-10800000">
        <a:off x="0" y="2740699"/>
        <a:ext cx="1673187" cy="599221"/>
      </dsp:txXfrm>
    </dsp:sp>
    <dsp:sp modelId="{1D012549-01F6-4311-BB92-90BC2716F393}">
      <dsp:nvSpPr>
        <dsp:cNvPr id="0" name=""/>
        <dsp:cNvSpPr/>
      </dsp:nvSpPr>
      <dsp:spPr>
        <a:xfrm>
          <a:off x="1673186" y="2740699"/>
          <a:ext cx="5019561" cy="599221"/>
        </a:xfrm>
        <a:prstGeom prst="rect">
          <a:avLst/>
        </a:prstGeom>
        <a:solidFill>
          <a:schemeClr val="accent2">
            <a:tint val="40000"/>
            <a:alpha val="90000"/>
            <a:hueOff val="-298934"/>
            <a:satOff val="-10641"/>
            <a:lumOff val="-67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98934"/>
              <a:satOff val="-10641"/>
              <a:lumOff val="-6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20" tIns="228600" rIns="101820" bIns="22860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Compare prokaryotic cells and eukaryotic cells.</a:t>
          </a:r>
        </a:p>
      </dsp:txBody>
      <dsp:txXfrm>
        <a:off x="1673186" y="2740699"/>
        <a:ext cx="5019561" cy="599221"/>
      </dsp:txXfrm>
    </dsp:sp>
    <dsp:sp modelId="{6556D860-3C6D-49A6-B43E-5862B2072F30}">
      <dsp:nvSpPr>
        <dsp:cNvPr id="0" name=""/>
        <dsp:cNvSpPr/>
      </dsp:nvSpPr>
      <dsp:spPr>
        <a:xfrm rot="10800000">
          <a:off x="0" y="1827811"/>
          <a:ext cx="1673187" cy="9218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734515"/>
              <a:satOff val="-16247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97" tIns="149352" rIns="118997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Describe</a:t>
          </a:r>
        </a:p>
      </dsp:txBody>
      <dsp:txXfrm rot="-10800000">
        <a:off x="0" y="1827811"/>
        <a:ext cx="1673187" cy="599221"/>
      </dsp:txXfrm>
    </dsp:sp>
    <dsp:sp modelId="{BB363757-1F90-4B71-B3A7-CCCA7097AEAD}">
      <dsp:nvSpPr>
        <dsp:cNvPr id="0" name=""/>
        <dsp:cNvSpPr/>
      </dsp:nvSpPr>
      <dsp:spPr>
        <a:xfrm>
          <a:off x="1673186" y="1827811"/>
          <a:ext cx="5019561" cy="599221"/>
        </a:xfrm>
        <a:prstGeom prst="rect">
          <a:avLst/>
        </a:prstGeom>
        <a:solidFill>
          <a:schemeClr val="accent2">
            <a:tint val="40000"/>
            <a:alpha val="90000"/>
            <a:hueOff val="-597868"/>
            <a:satOff val="-21282"/>
            <a:lumOff val="-135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97868"/>
              <a:satOff val="-21282"/>
              <a:lumOff val="-1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20" tIns="228600" rIns="101820" bIns="22860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Describe the three basic parts of a cell.</a:t>
          </a:r>
        </a:p>
      </dsp:txBody>
      <dsp:txXfrm>
        <a:off x="1673186" y="1827811"/>
        <a:ext cx="5019561" cy="599221"/>
      </dsp:txXfrm>
    </dsp:sp>
    <dsp:sp modelId="{11A74527-5FD9-4541-9A91-83965307BC51}">
      <dsp:nvSpPr>
        <dsp:cNvPr id="0" name=""/>
        <dsp:cNvSpPr/>
      </dsp:nvSpPr>
      <dsp:spPr>
        <a:xfrm rot="10800000">
          <a:off x="0" y="914922"/>
          <a:ext cx="1673187" cy="9218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1101773"/>
                <a:satOff val="-24371"/>
                <a:lumOff val="-48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101773"/>
                <a:satOff val="-24371"/>
                <a:lumOff val="-48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101773"/>
              <a:satOff val="-24371"/>
              <a:lumOff val="-48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97" tIns="149352" rIns="118997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Identify</a:t>
          </a:r>
        </a:p>
      </dsp:txBody>
      <dsp:txXfrm rot="-10800000">
        <a:off x="0" y="914922"/>
        <a:ext cx="1673187" cy="599221"/>
      </dsp:txXfrm>
    </dsp:sp>
    <dsp:sp modelId="{7D7B73E5-83E1-42B3-83D1-1B296A98123C}">
      <dsp:nvSpPr>
        <dsp:cNvPr id="0" name=""/>
        <dsp:cNvSpPr/>
      </dsp:nvSpPr>
      <dsp:spPr>
        <a:xfrm>
          <a:off x="1673186" y="914922"/>
          <a:ext cx="5019561" cy="599221"/>
        </a:xfrm>
        <a:prstGeom prst="rect">
          <a:avLst/>
        </a:prstGeom>
        <a:solidFill>
          <a:schemeClr val="accent2">
            <a:tint val="40000"/>
            <a:alpha val="90000"/>
            <a:hueOff val="-896802"/>
            <a:satOff val="-31923"/>
            <a:lumOff val="-203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96802"/>
              <a:satOff val="-31923"/>
              <a:lumOff val="-2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20" tIns="228600" rIns="101820" bIns="22860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Identify the factor that limits cell size.</a:t>
          </a:r>
        </a:p>
      </dsp:txBody>
      <dsp:txXfrm>
        <a:off x="1673186" y="914922"/>
        <a:ext cx="5019561" cy="599221"/>
      </dsp:txXfrm>
    </dsp:sp>
    <dsp:sp modelId="{75F5E45B-99D8-4F39-9B36-0ABBDB1A9450}">
      <dsp:nvSpPr>
        <dsp:cNvPr id="0" name=""/>
        <dsp:cNvSpPr/>
      </dsp:nvSpPr>
      <dsp:spPr>
        <a:xfrm rot="10800000">
          <a:off x="0" y="2034"/>
          <a:ext cx="1673187" cy="9218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97" tIns="149352" rIns="118997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Explain</a:t>
          </a:r>
        </a:p>
      </dsp:txBody>
      <dsp:txXfrm rot="-10800000">
        <a:off x="0" y="2034"/>
        <a:ext cx="1673187" cy="599221"/>
      </dsp:txXfrm>
    </dsp:sp>
    <dsp:sp modelId="{406ABB0C-F9CC-4E14-9C76-18E68C339741}">
      <dsp:nvSpPr>
        <dsp:cNvPr id="0" name=""/>
        <dsp:cNvSpPr/>
      </dsp:nvSpPr>
      <dsp:spPr>
        <a:xfrm>
          <a:off x="1673186" y="2034"/>
          <a:ext cx="5019561" cy="599221"/>
        </a:xfrm>
        <a:prstGeom prst="rect">
          <a:avLst/>
        </a:prstGeom>
        <a:solidFill>
          <a:schemeClr val="accent2">
            <a:tint val="40000"/>
            <a:alpha val="90000"/>
            <a:hueOff val="-1195736"/>
            <a:satOff val="-42564"/>
            <a:lumOff val="-270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95736"/>
              <a:satOff val="-42564"/>
              <a:lumOff val="-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20" tIns="228600" rIns="101820" bIns="22860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Explain the relationship between cell shape and cell function.</a:t>
          </a:r>
        </a:p>
      </dsp:txBody>
      <dsp:txXfrm>
        <a:off x="1673186" y="2034"/>
        <a:ext cx="5019561" cy="599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6T04:48:10.176"/>
    </inkml:context>
    <inkml:brush xml:id="br0">
      <inkml:brushProperty name="width" value="0.05292" units="cm"/>
      <inkml:brushProperty name="height" value="0.05292" units="cm"/>
      <inkml:brushProperty name="color" value="#EA1D24"/>
    </inkml:brush>
  </inkml:definitions>
  <inkml:trace contextRef="#ctx0" brushRef="#br0">9064 331 0,'0'0'0,"0"0"16,0 0-16,0 0 0,0 0 15,0 0-15,0 0 0,0 0 16,0 0-16,0 0 0,0 0 15,0 0-15,0 0 0,-17 39 16,17 6-16,0-10 0,0 7 0,0-3 16,0-14-16,19 5 0,-8 10 15,-11-9-15,18 13 0,-18-6 16,15 8-16,-15-6 0,12 6 16,-12-11-16,13 3 0,-13 10 15,11-8-15,-11 6 0,11-4 16,-11-4-16,15-5 0,-15 13 0,0-4 15,11 6-15,-11-17 0,11 11 16,-11-2-16,11-1 0,-11-3 16,0-3-16,11-7 0,-11-4 15,0 0-15,0-4 0,0 0 16,0-3-16,0-2 0,0-13 16,0 0-16,-13 0 0,13-24 0,0-5 15,0-1-15,0 5 0,0 3 16,0 22-16,0 0 0,0 0 15,0 0-15,0 0 0</inkml:trace>
  <inkml:trace contextRef="#ctx0" brushRef="#br0" timeOffset="876.831">9221 430 0,'0'0'16,"0"0"-16,0 0 0,0 0 15,0 0-15,0 0 0,0 0 0,0 0 16,0 0-16,0 0 0,31 0 15,-1-35-15,1 35 0,0 0 16,-7 0-16,10 0 0,-1 0 16,0 0-16,2 0 0,5 0 15,-1 0-15,5 0 0,-4 0 16,4 0-16,3 0 0,1 0 16,5 24-16,2 0 0,0-8 15,-9-5-15,3 2 0,2 5 16,-1 4-16,1-5 0,-5-1 0,3-8 15,2 14-15,-1 5 0,1 2 0,-11-3 16,-1-4-16,-3-22 0,1 0 16,-4 16-16,-4 6 0,0-3 15,-3 3-15,-4-4 0,-2 15 16,0-4-16,-7-5 0,2 0 0,-4 3 16,1 4-16,-12-11 0,11 19 15,-11-15 1,0 1-16,0-5 0,0 10 15,-11-14-15,-1 6 0,-3-7 16,-3 10-16,-4-3 0,0-5 0,0 3 16,2 0-16,-13-11 0,-4 6 15,2-4-15,-5 3 0,7-3 16,0 0-16,-5-11 0,5 15 16,-6-15-16,-1 11 0,-4-11 0,-3 13 0,3-13 15,-2 0-15,-5 9 0,7-9 16,0 15-16,-2-15 0,2 16 15,0-16-15,-3 9 0,-8-9 16,4 15-16,-1-15 0,7 16 16,1-16-1,-6 0-15,3 8 0,-1-8 0,4 11 16,4-11-16,-2 11 0,5-11 16,1 0-16,6 0 0,1-11 0,11 11 15,7-17-15,11 17 0,-11-11 16,11 11-16,0-11 0,0 11 15,0 0-15,0 0 0,0 0 16,0 0-16</inkml:trace>
  <inkml:trace contextRef="#ctx0" brushRef="#br0" timeOffset="1794.961">10821 1464 0,'0'0'0,"0"0"16,0 0-16,20 22 0,7 2 16,1-10-16,-1 1 0,-9-15 15,8 0-15,-2 0 0,9 0 16,0 0-16,3-11 0,3 11 0,-1 0 0,-10-11 16,-1 11-16,-3-9 0,-6 9 15,8-13-15,7 2 0,3 2 16,1-6-16,-4 1 0,-9 3 15,-1-2-15,-6-2 0,-1 4 16,1-5-16,-6 1 0,0-5 16,-11-6-16,18 8 0,-18-6 0,0 2 15,0 4-15,0-2 0,0-4 16,0 4-16,-18-2 0,7-2 16,0 10-16,0-5 0,-6 5 15,6-1-15,-3 15 0,-1-11 16,-3 11-16,-2 0 0,7 0 15,-2 0-15,1 0 0,-1 0 0,-3 0 16,7 24-16,-8-13 0,5 5 0,-1-1 16,4-2-16,0 5 0,11 4 15,-20-2-15,9 2 0,11 0 16,-13-9-16,13 7 0,0-5 0,0 5 16,0 5-16,0-3 0,15 0 15,-4 0-15,0-5 0,7 5 16,4-6-1,7 8-15,4-4 0,0-2 16,4 4-16,-8-3 0,-5-3 16,5 2-16,4-10 0,4 8 0,3-16 15,0 22-15,-5-11 0,7-11 16,-7 0-16,0 13 0,7-13 16,-6 0-16,-1 0 0,5 0 15,-3 0-15,-4 0 0,0 0 0,-4-22 0,-5 22 16,3-13-16,-10-3 0,1 3 15,2-2-15,-9-7 0,-11 0 16,17 4-16,-17 18 0,0 0 16,0 0-1,0 0-15,0 0 0</inkml:trace>
  <inkml:trace contextRef="#ctx0" brushRef="#br0" timeOffset="2428.5523">12455 1080 0,'0'0'0,"0"0"15,0 0-15,0 0 0,0 0 16,0 0-16,0 0 0,0 0 15,0 0-15,-37-17 0,8 8 16,-4 9-16,2-16 16,5 16-16,4 0 0,0 20 15,8-20-15,-3 20 0,1-11 16,5-9-16,-4 0 0,4 11 16,11-11-16,-18 13 0,18-13 0,0 11 15,0-11-15,0 16 0,0-3 0,16 2 16,-1 3-16,3-3 0,4 1 15,0-16-15,2 15 0,5-15 16,4 18-16,0-5 0,0 3 16,2-5-16,-2 6 0,7-1 15,0-1-15,4 5 0,0-9 16,-4 2-16,-5-4 0,-4 2 0,0 9 16,-3 0-16,5 8 0,-2-17 15,-7 9-15,3-9 0,-9 5 0,-1-3 16,-1-2-16,-3 4 0,-2-1 15,-11-3-15,11-11 0,-11 17 16,0-17-16,0 20 0,-11-20 0,-2 20 31,-3-9-31,-6 2 0,0-2 0,-7-11 16,1 11-16,-5-11 0,-5 0 16,-1 0-16,-1-11 0,0 11 0,-4-22 15,-7 11-15,1 0 0,3 11 16,3-11-16,0 11 0,4-13 15,5 13-15,-7 0 0,16 0 16,2 0-16,6-20 0,18 9 16,-13 0-16,13-4 0,0 6 15,0 9-15,0 0 0,0 0 0,0 0 0,0 0 16</inkml:trace>
  <inkml:trace contextRef="#ctx0" brushRef="#br0" timeOffset="2929.0049">13320 1142 0,'0'0'0,"0"0"16,0 0-16,0 0 0,0 0 0,0 0 16,0 0-16,-36 0 0,3 18 15,0 4-15,7 2 0,8 3 16,0-8-16,7-5 0,-4 1 16,4 7-16,0 2 0,11 5 15,0-11-15,-18 4 0,18 2 0,-11 0 0,11 0 16,0-2-16,0-2 0,0-2 15,0 2-15,16-5 0,-1 1 16,-2 1-16,9-1 0,0 1 31,0-1-31,3-3 0,1-2 0,3 2 16,0-4-16,-3-9 0,-2 16 16,5-5-16,2-11 0,0 11 15,6-11-15,-4 0 0,-4 0 16,-5 0-16,-2-16 0,5 3 15,-8-2-15,3-1 0,-2 5 0,-2-2 16,4-3-16,0 5 0,-2-13 16,-5 9-16,1-14 0,-16 29 15,0 0-15,0 0 0,0 0 0,0 0 0</inkml:trace>
  <inkml:trace contextRef="#ctx0" brushRef="#br0" timeOffset="3491.8248">13891 1206 0,'0'0'0,"0"0"0,0 0 16,0 0-16,0 0 0,0 0 15,0 0-15,0 0 0,0 0 0,-33 15 16,6-3-16,9-12 0,18 15 15,-11-15-15,11 15 0,0-15 0,0 14 16,0 1-16,11 3 0,-11 13 16,18-1-16,-7 6 0,5-3 15,-5-5-15,-11-6 0,19 1 16,-8 7-16,-11 6 0,20-5 0,-20-7 16,18-7-1,-18 1-15,11 2 0,-11 2 16,13-4-16,-13-1 0,11 1 0,-11-7 0,11-11 15,-11 13-15,0-13 0,0 0 0,0 0 16,0 0-16,0 0 0,0-13 16,0 13-16,0-29 0,-11 9 15,11 1 1,0-15-16,-13 12 0,13 0 0,0 0 16,0 5-16,0-10 0,-11-12 15,11 3-15,0 10 0,0 8 0,11-4 16,-11 4-16,13-6 0,-13 0 15,16 0-15,-16-3 0,11 7 16,-11 7-16,13 2 0,-2 0 16,0 11-16,2-24 0,-2 11 15,2-3-15,-2 1 0,7 15 0,-2-16 0,6 16 16,0 0-16,-3 25 0,4-25 16,3 17-16,-2-17 0,7 16 15,-31-16-15,0 0 0,0 0 16,0 0-16,0 0 0</inkml:trace>
  <inkml:trace contextRef="#ctx0" brushRef="#br0" timeOffset="3878.3833">14532 1292 0,'0'0'0,"0"0"0,0 0 0,0 0 16,0 0-16,0 0 0,0 0 15,0 0-15,0 0 0,0 0 16,0 0-16,0 0 0,0 0 16,0 0-16,0 0 0,0 0 15,0 0-15,0 0 0,-13 44 0,13 0 0,0-2 16,13 4-16,-13-10 0,18-1 15,-18-6-15,11-1 0,-11 5 16,11-2-16,-11-9 0,0 3 31,0 1-31,0 3 0,0-12 0,0 5 16,0-6-16,0-3 0,0 0 16,11-13-16,-11 0 0,0 0 15,15-15-15,-4-1 0,-11-1 16,20-1-16,-20 18 0,0 0 15,0 0-15,0 0 0,0 0 16</inkml:trace>
  <inkml:trace contextRef="#ctx0" brushRef="#br0" timeOffset="4747.8305">14768 666 0,'0'0'16,"0"0"-16,0 0 0,0 0 15,0 40-15,11-7 0,-11-3 0,11 1 16,-11 0-16,11-4 0,-11 10 15,16 3-15,-5 24 0,-11-16 0,17-1 16,-6-8-16,-11 1 0,14 0 16,-14-1-16,17-3 0,-17 3 15,16-6-15,-16 5 0,11-1 16,-11 3-16,0-7 0,11 2 0,-11 1 16,13-10-16,-13 7 0,0-4 15,0 2 1,0-11-16,11 8 0,-11-12 15,0-1-15,0-4 0,0-11 0,0 0 16,0 0-16,0 0 0,0 0 16,0 0-16,0 0 0,0 0 15,0-20-15,0 7 0,0-9 16,0-4-16,0-3 0,0 0 0,0-2 16,0 3-16,0 1 0,0 3 15,11 2-15,-11-2 0,11-1 0,-11 1 16,15-4-16,-15 1 0,11 3 15,-11 2-15,18 0 0,-7 2 16,5 0-16,1 0 0,1-4 16,4 8-16,-4-6 0,-3 22 15,3-15-15,-1 15 0,10-15 0,-5 15 0,2-11 16,2-11-16,-1 4 0,6 2 16,-3 16-16,1 0 0,-5 0 15,3 25-15,-3 6 0,2-14 16,-4 10-16,3-8 0,1 1 15,3 5-15,-7 1 0,2 3 0,-9-7 16,3 0 0,0 2-16,-7 7 0,0-2 15,0-1-15,-11-1 0,13-3 16,-13-4-16,0 0 0,0 0 16,0 2-16,-15 0 0,15 6 0,-18-15 15,3 1-15,-5 8 0,2-22 16,0 17-16,-4-3 0,-2-14 15,-2 15-15,-3-4 0,0 0 0,-4-11 16,0 24-16,2-24 0,-2 0 0,-4 0 16,4-15-16,0 15 0,-7 0 15,5 0-15,6-18 0,-2 5 16,2-9-16,1-4 0,6 4 16,4-1-16,7 10 0,11-4 15,-11 3-15,11-5 16,0-1-16,22 0 0,-22 20 15,0 0-15,0 0 0,0 0 16,0 0-16</inkml:trace>
  <inkml:trace contextRef="#ctx0" brushRef="#br0" timeOffset="5422.7742">15917 1528 0,'0'0'0,"0"0"16,29 22-16,-1-4 0,1-18 15,4 0-15,-4-14 0,-3 3 16,-2 0-16,3 11 0,-3 0 16,-6 0-16,8 0 0,-2-22 0,3 7 15,-5-5-15,-4-2 0,-1 0 16,3-11-16,-5 6 0,-15 14 16,20-9-16,-20 2 0,11-8 15,-11 10-15,0-6 0,0 11 16,0-14-16,0 3 0,0 11 15,0-14-15,-13 14 0,2-3 0,0 5 16,0 11-16,-4-15 0,1 15 16,-1 0-16,4 0 0,-5 0 15,3 0-15,-2 11 0,2-11 16,-3 15-16,3 1 0,-3-3 16,5 7-16,-2 0 0,13 0 15,-20-1-15,20 1 0,-15 2 0,15 5 16,0 4-16,0-9 0,0-5 15,-11-1-15,22 12 0,-11-12 16,24 8-16,-6 9 0,4-2 16,-2-13-16,2 10 0,4-17 15,3 3-15,4-14 0,2 24 16,-2-4-16,5 0 0,-5-3 0,-2-6 16,6 3-16,3 1 0,-5-15 15,3 11-15,1-11 0,-8 0 16,7 0-16,-5 0 0,-5 0 15,-5 0-15,-1-22 0,0-7 16,-9 3-16,-2 2 0,-11 2 0,11 8 16,-11 14-16,0 0 0,0 0 15,0 0-15,0 0 0</inkml:trace>
  <inkml:trace contextRef="#ctx0" brushRef="#br0" timeOffset="5799.2182">14385 968 0,'0'0'15,"0"0"-15,0 0 0,0 0 16,0 0-16,0 0 0,0 0 0,0-33 16,0 33-16,0 0 0,0 0 15,0 0-15,0 0 0</inkml:trace>
  <inkml:trace contextRef="#ctx0" brushRef="#br0" timeOffset="6550.1771">18082 494 0,'0'0'0,"0"0"15,0 0-15,0 0 16,0 0-16,0 0 0,0 48 0,0-12 0,0-3 16,0 0-16,0 13 0,0-19 15,13 8-15,-13 7 0,16 4 16,-5 9-16,-11 9 0,0 0 0,22-4 15,-22-7-15,17 2 0,-17-9 16,22 9-16,-10-6 0,-12-1 16,13-6-16,-13 6 0,0-1 15,11-8-15,-11-1 16,0-5-16,0-20 0,13 9 16,-13 0-16,15-22 0,-15 18 15,11 2-15,-11-9 0,11-11 16,-11-31-16,12 18 0,-12-3 15,0-17-15,0 33 0,0-31 16,0 1-16,0-10 0,0-4 16,0 19-16,0-8 0,0 33 0,0 0 0,0 0 15,0 0-15,0 0 0</inkml:trace>
  <inkml:trace contextRef="#ctx0" brushRef="#br0" timeOffset="7720.1172">18331 403 0,'0'0'0,"0"0"0,0 0 15,0 0 1,0 0-16,0 0 0,0 0 15,0 0-15,0 56 0,11-21 0,-11 13 16,0-12-16,0-1 0,0-4 16,0 0-16,0 0 0,11 8 15,-11-3-15,11 3 0,-11 5 16,0-4-16,11 0 16,-11 8-16,14-2 0,-14-1 0,11-6 15,-11 1-15,0 4 0,11-9 16,-11 9-16,0-4 0,15 0 15,-15-9-15,0 13 0,0-9 16,15-6-16,-15 6 0,0-15 16,0 9-16,0-18 0,0-11 15,0 19-15,0-19 0,0 0 0,0 0 16,0 0-16,0 0 0,0 0 16,0 0-16,0 0 0,0-19 15,0 8-15,0-12 0,0 1 16,0 9-16,0-13 0,0-7 15,0 6-15,0-10 0,0-3 16,0 3-16,0 12 0,0-10 16,14 2-16,-14 9 0,15-5 0,-15 7 15,0-7-15,18 3 0,-18 8 16,0 1-16,15 3 0,-15 14 16,0-11-16,11 11 0,-11-15 15,13 2-15,-13 13 0,0 0 0,0 0 16,11 0-16,-11 0 0,16 0 15,-16 0-15,18 28 0,-18-12 0,13 1 0,-13 5 16,15-2-16,-15 0 0,0-9 0,11 11 16,-11 5-16,13-5 0,-13 6 15,20-3-15,-9 1 0,-11-4 16,11-2 0,7 24-16,-5-4 0,3-9 15,-3-12-15,2 6 0,5 1 16,-4-8-16,3 4 0,-1 11 0,0-9 15,2-2-15,-1 0 0,3-4 16,1 0-16,-6-10 0,-1-8 16,1 0-16,1 0 0,-3 0 15,3 0-15,0-15 0,1 2 16,-1 2-16,-3-7 0,3-4 0,-2-4 0,-3-5 16,-2 0-16,0-7 0,-11 7 15,11-8-15,-11-1 0,0-2 16,0 9-16,11-2 0,-11 2 15,0 0-15,0 0 0,0 0 0,0 2 16,0 0-16,0 2 0,0 9 16,0 0-16,0 3 0,0 1 15,0-17 1,-11 11-16,11 11 0,0 2 16,-11 9-16,11-13 0,-11 13 0,11 0 15,-11 22-15,11-22 0,-13 0 16,13 16-16,-11-16 0,11 39 15,0-12-15,0 6 0,-11-9 16,11 3-16,0 6 0,0-2 16,0-3-16,0 7 0,0-4 0,0 7 0,13-9 15,-13-5-15,11 2 0,-11-4 16,15 7-16,-15-5 0,18-4 16,-3 9-16,-2-7 0,3 2 15,-3-11-15,9 5 0,2 4 16,-1-9-16,7 9 0,-5-6 0,3-16 15,-6 15-15,5-15 0,-5 0 0,0 0 16,-2 0-16,0 0 0,2 0 16,0-15-16,-2-1 0,2-1 15,0-12-15,-3-4 0,-5 9 0,-1 2 16,2-1-16,-4 4 0,-11 3 16,0 16-16,0 0 0,0 0 15,0 0 1,0 0-16</inkml:trace>
  <inkml:trace contextRef="#ctx0" brushRef="#br0" timeOffset="8290.842">18386 928 0,'-15'0'0,"2"0"0,-18 0 16,0 0-16,-13 0 0,0 0 15,-7 11-15,-6-11 0,-3 0 0,-2-11 16,-2 11-16,-2-9 0,5 9 0,3 0 0,-1 0 15,1 0-15,3 0 0,5 0 16,50 0-16,0 0 0,0 0 16,0 0-16,0 0 0</inkml:trace>
  <inkml:trace contextRef="#ctx0" brushRef="#br0" timeOffset="25464.7498">21436 1008 0,'0'0'0,"0"0"0,0 0 0,0 0 0,0 0 0,0 0 16,0 0-16,-22-40 0,-3 11 15,1 18-15,-2 11 0,-1 0 0,-1 0 16,-6 0-16,4-13 0,-3 13 16,-1-11-16,-3 11 0,6 0 15,-6 0 1,1 0-16,-1 0 0,4 0 16,2 0-16,0 0 0,2 15 0,-4-15 15,9 0-15,2 11 0,4-11 16,-4 20-16,9-20 0,13 27 15,0-3-15,0-2 0,0-7 16,13 3-16,-2 4 0,5-2 16,-1 0-16,12 0 0,-1-7 0,7-2 0,0 0 15,-2 7-15,4 6 0,12 7 16,-1-16 0,0 3-16,3 4 0,-5 11 15,-4-2-15,1-16 0,4-4 16,-8 5-16,-6-1 0,-2 7 15,4-2-15,0-5 0,0 1 0,-5-16 16,1 20-16,-7-5 0,0 3 16,-9-9-16,-1 2 0,-12 0 15,15-11-15,-15 11 0,0-11 16,0 13-16,-11-2 0,0 2 16,-5-4-16,-1-9 0,-7 11 0,-5-11 15,-2 0-15,2 0 0,-6 11 16,2-11-16,-2 0 0,2 15 0,-5-15 15,3 12-15,-3-12 0,-6 0 16,5 0-16,-5 0 0,8 0 0,1 0 16,4-16-16,2 16 0,12 0 15,-1-20-15,7 3 0,11 3 16,-15-5-16,15 19 0,0 0 16,0 0-16,0 0 0,0 0 0</inkml:trace>
  <inkml:trace contextRef="#ctx0" brushRef="#br0" timeOffset="26451.3111">21742 355 0,'0'0'0,"0"0"16,0 0-16,0 35 0,-11-6 16,11 4-16,-11-2 0,11 4 0,0-6 0,0 6 15,0-4-15,0 6 0,0 1 16,0-5-16,0 0 0,0 9 16,11-2-16,-11 4 0,11-9 15,-11 2 1,0 19-16,13 1 0,-13-4 15,11-11-15,-11-3 0,11-1 16,-11 10-16,16 1 0,-16-1 0,0-1 16,11-12-16,-11 3 0,0 1 15,13-1-15,-13 6 0,0-13 16,0 0-16,11 2 0,-11 2 16,0-13-16,11-4 0,-11-18 15,0 15-15,0-15 0,0 0 16,0 0-16,0 0 0,0 0 0,0 0 0,0 0 15,11 0-15,-11-15 0,16 15 0,-16-16 16,17 16-16,-6-24 0,0 8 16,3-6-16,3-2 0,3-5 15,-2 3-15,-1 4 0,-1 11 16,-1-4-16,-15 15 0,0 0 16,0 0-1,0 0-15,0 0 0</inkml:trace>
  <inkml:trace contextRef="#ctx0" brushRef="#br0" timeOffset="27051.6049">22199 1197 0,'0'0'0,"0"0"16,0 0-16,0 0 0,0 0 0,0 0 15,0 0-15,0 0 0,0 0 16,0 0-16,-11 33 0,11-8 0,0 5 16,0 1-16,0-6 0,0 3 15,0 3-15,11-9 0,0 0 16,-11-2-16,11 6 0,-11 1 15,17-3 1,-17 7-16,18 2 0,-18-9 0,15 1 16,-15-3-16,11 0 0,-11 2 15,11-9-15,-11 1 16,0-16-16,0 11 0,0-11 16,0 0-16,0 0 0,0 0 15,0 0-15,0-16 0,0 16 16,0 0-16,0-13 0,0-7 15,0 7-15,0-7 0,0-4 0,0-2 16,0 1-16,0-3 0,0-3 16,0-4-16,0-3 0,11 9 15,-11 3-15,0-3 0,11 12 16,-11-1-16,11-11 0,-11 7 16,16-4-16,-16 13 0,17-3 0,-5 5 15,-12 2-15,17-4 0,-6 2 16,0 11-16,0-15 0,0 15 15,2 0-15,10 0 0,-1 22 16,0-11-16,0 2 0,0-13 16,2 13-16,-24-13 0,0 0 0,0 0 15,0 0-15,0 0 16</inkml:trace>
  <inkml:trace contextRef="#ctx0" brushRef="#br0" timeOffset="27641.3791">22882 1360 0,'0'0'15,"0"0"-15,0 0 0,0 0 16,0 0-16,0 0 0,0 0 16,0 0-16,0 0 0,0 0 15,0 0-15,0 0 0,0 0 0,0 0 16,0 0-16,0 0 0,0 0 15,0 0-15,0 0 0,0 0 16,0 40-16,0-5 0,0-2 16,0 1-16,0-8 0,18 9 15,-18-8-15,15 1 0,-4-10 0,-11 4 16,18 2-16,-18 1 0,13-8 16,-2 1-16,4-3 0,-1-4 15,1-11-15,1 22 0,1-22 16,-4 11-16,9-11 0,-6 0 15,-3 0-15,3-11 0,-1 0 0,-2 0 16,3-4-16,-3-3 0,2-4 16,-4 0-16,0-2 0,0 0 15,-11-12-15,11 8 0,-11-12 16,0 0-16,0 9 0,0-2 16,0 2-16,0-2 0,-11 5 15,11-10-15,0 5 0,0 7 0,11 1 16,-11 10-16,18 15 0,-18-13 15,0 13-15,0 0 0,0 0 16,0 0-16,0 0 0</inkml:trace>
  <inkml:trace contextRef="#ctx0" brushRef="#br0" timeOffset="28169.2885">23788 1305 0,'0'0'16,"-17"-11"-16,3 2 0,3 9 0,-4 0 16,4 0-16,-2-13 0,2 13 15,-5 0-15,16 0 0,-20 13 16,5 3-16,4-1 0,0 1 16,0 1-16,0 5 0,11 5 15,-11 4-15,11-5 0,0-2 16,0-1-16,11 3 0,-11 3 15,17 4-15,-6-5 0,5 5 0,-3-6 16,3-3-16,1 5 0,1-3 16,4 3-16,0-14 0,2-4 15,3-11-15,-10 16 0,5-16 16,-4 13-16,2-13 0,0 0 16,2 0-16,0-15 0,4 1 15,-4-5-15,0 1 0,-4 0 0,4 1 16,-4-14-16,4-5 0,-5 8 15,-1-3-15,-5 0 0,2-4 0,-2-11 16,9 6-16,-7 13 0,-13 27 0,0 0 16,0 0-16,0 0 15,0 0-15</inkml:trace>
  <inkml:trace contextRef="#ctx0" brushRef="#br0" timeOffset="28486.0842">24223 688 0,'0'0'0,"0"0"15,0 0-15,0 0 16,0 35-16,0-4 0,0 9 0,0-16 16,0 13-16,-11-12 0,11 23 0,0-1 15,0 3-15,0-3 16,13-1-16,-13 2 15,11 3-15,-11-2 0,17 1 0,-17 1 0,25 4 16,-25-2-16,20-15 0,-20 6 16,11 2-16,-11-13 0,0 4 15,0 3-15,0-2 0,11-7 16,-11-1-16,0-12 0,11-3 16,0-15-16,-11 0 0,17 0 15,-6-15-15,-11 4 0,18 11 0,-18 0 16,0 0-16,0 0 0,0 0 15,0 0-15</inkml:trace>
  <inkml:trace contextRef="#ctx0" brushRef="#br0" timeOffset="28955.8891">24604 1356 0,'0'0'0,"0"0"0,0 0 16,0 0-16,0 0 0,0 40 16,20-1-16,-20-6 0,0-6 15,11 6-15,-11 7 0,0-3 0,11-13 16,-11 9-16,0 3 0,15-1 15,-15 0-15,22-2 0,-8-6 16,-3-5-16,4-22 0,-2 15 0,-2-15 16,0 16-16,0-16 0,7 0 0,-7 9 15,5-9 1,-5-9-16,2-4 0,2 1 16,-4-3-16,0 0 0,0-7 0,0-9 15,0-11-15,0 4 0,-11-8 16,16 11-16,-16-3 0,11 7 0,-11 3 0,0-10 0,0 12 15,0-3-15,0-4 0,11 0 16,-11-2-16,0 2 0,0 0 16,0 4-16,0 16 0,0-7 15,0 9-15,20-5 0,-20 16 0,0 0 16,0 0-16,0 0 0,0 0 16,0 0-1</inkml:trace>
  <inkml:trace contextRef="#ctx0" brushRef="#br0" timeOffset="30359.4783">25252 1332 0,'0'0'0,"0"0"15,0 0-15,0 0 0,0 0 16,0 0-16,0 35 0,0-2 16,0-4-16,0-7 15,0 2-15,0-4 0,0 11 16,0-9-16,0 4 0,14 3 16,-14-3-16,17 12 15,-17 2-15,13-1 0,-13-8 0,11-7 16,-11-8-16,0-5 0,11 2 15,-11-2-15,0 5 0,0-3 16,0-13-16,0 0 0,0 0 0,0 0 0,0 0 16,0 0-16,-13-25 0,13 10 15,-15-7 1,15 4-16,0-4 0,-11-4 0,11-3 0,0-17 16,0-3-16,0 10 0,0 3 15,0 8-15,0-3 0,0 7 16,0-3-16,11 3 15,-11-7-15,11 2 0,-11 1 16,0 12-16,11-6 0,-11 22 0,0-28 16,15 8-16,-15 0 0,0 2 0,18 3 15,-18-3-15,18 18 0,-7-22 16,4 11-16,7 2 0,-9 9 16,5 0-16,2 14 0,-7 5 15,0-3-15,7 1 0,-2-1 16,-7 2-16,0 15 0,-11-11 0,15 0 15,-15-5-15,0 12 0,18 4 16,-18-6-16,0 1 0,0-4 16,0-4-16,0-6 0,-16 1 15,5 0-15,-2-15 0,-7 16 0,3-16 16,-5 0-16,4 0 0,0 15 0,-2-15 16,-4 0-16,2 0 0,0 0 15,0 0-15,0 0 0,9 0 16,-3 0-16,5 0 0,11 0 15,0 0-15,0 0 0,0 0 0,0 0 16,0 0-16,0 0 0,16 11 16,-5 3-1,6 1-15,-1-6 0,1 6 16,8 1-16,-3 1 0,4 5 16,-1-4-16,-3 0 0,-5 4 15,5-5-15,0-6 0,-4 0 0,4 5 16,-4-16-16,1 13 0,-1-13 15,-2 11-15,-16-11 0,24 11 16,-13-11-16,-11 15 0,11-15 0,-11 0 16,0 11-16,0-11 15,0 0-15,0 0 0,0 0 16,0 0-16,0 0 0,-11-11 16,11 11-16,0 0 0,-11-11 15,11 11-15,-16 0 0,16 0 16,0 0-16,0 0 0,-11 0 15,11 0-15,0 0 0,0 0 0,0 0 0,0 0 16,0 0-16,16 14 0,-16-14 16,15 0-16,-15 13 0,13-13 15,-2 0-15,0 13 0,1-13 0,3 0 16,-4 0-16,2 0 0,3 11 16,1-11-16,1 0 0,4 0 15,0 0-15,0 0 0,-4 0 16,4-20-16,6 0 0,1-4 15,9-2-15,-5-7 0,-9-5 0,-2 7 16,-11-4 0,4 0-16,-4 0 0,3-5 0,-3-6 15,-11 15-15,11-2 0,-11-1 0,0-1 16,0-2-16,0-3 0,0 9 0,-14 0 16,3 7-16,0-7 0,-4 9 0,2 5 15,-5 1-15,-2 1 0,3 15 16,-1-11-16,-8 11 0,6 0 15,-2 17-15,2-8 0,2 9 16,7 2-16,11-3 0,0 14 16,-11-4-16,11 10 15,0-4-15,16-4 0,-16 6 16,17-2-16,-6 2 0,2-8 16,3 6-16,8-4 0,3 1 15,-1-1-15,-4 6 0,-2 1 16,-2-5-16,8-1 0,0 1 0,-1-11 15,-1 0-15,0 0 0,-8-9 16,6 0-16,0-11 0,0 17 0,6-17 16,6 0-1,-1 0-15,-5-17 0,-1-3 16,-10-2-16,5-9 0,-4-2 0,0 9 0,-3-3 16,1 1-16,-3-1 0,-2-12 15,-11 8-15,0 31 0,0 0 16,0 0-16,0 0 0,0 0 15</inkml:trace>
  <inkml:trace contextRef="#ctx0" brushRef="#br0" timeOffset="30944.7755">24595 1087 0,'-20'0'0,"-6"0"0,-7 0 15,-9-9-15,-7 9 0,-1 0 16,1 0-16,-1-13 0,-8 13 16,1 0-16,0-11 0,-3 11 15,14-16-15,2 3 0,4 13 0,40 0 0,0 0 0,0 0 16,0 0-16,0 0 0</inkml:trace>
  <inkml:trace contextRef="#ctx0" brushRef="#br0" timeOffset="31814.6956">22311 836 0,'-29'0'0,"-15"0"0,-9 0 0,-13 0 16,-11-27-16,2-1 0,-13 1 15,-3 9-15,-10-4 0,4-2 16,-20 0-16,0-7 0,9-2 0,2-5 0,12 5 31,94 33-31,0 0 0,0 0 16,0 0-16,0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6T07:54:03.728"/>
    </inkml:context>
    <inkml:brush xml:id="br0">
      <inkml:brushProperty name="width" value="0.05292" units="cm"/>
      <inkml:brushProperty name="height" value="0.05292" units="cm"/>
      <inkml:brushProperty name="color" value="#FEFEFE"/>
    </inkml:brush>
  </inkml:definitions>
  <inkml:trace contextRef="#ctx0" brushRef="#br0">21480 6500 0,'0'0'0,"0"0"0,0 0 0,0 0 16,0 0-16,0 0 0,0 0 16,0 0-16,0 0 15,0 0-15,0 0 16,0 0-16,0 0 0,0 0 16,0 0-16,0 0 0,0 0 15,0 0-15,0 0 0,0 0 16,0 0-16,0 0 0,0 0 15,0 0-15,0 0 0,0 0 0,0 0 16,0 0-16,0 0 0,0 0 16,0 0-16,0 0 0,0 0 15,0 0-15,0 0 0,0 0 16,0 0-16,0 0 0,61-33 16,-14 9-16,-14 4 0,-13 7 0,-20 2 15,11-1-15,-11 1 0,0 0 16,0-4-16,0 4 0,13 0 15,-13-2-15,13-3 0,-2-1 16,0 1-16,-11 16 0,20-24 16,-20 13-16,18 11 0,-18-15 15,17 3-15,-17 12 0,11-15 0,-11 15 16,11-15-16,-11 15 0,11-14 16,-11 14-16,0 0 0,0-13 15,0 13-15,0 0 0,0 0 16,11 0-16,-11 0 0,0-11 15,0 11-15,0 0 0,0 0 16,0 0-16,0 0 0,0 0 0,0 0 16,0 0-16,0 0 0,0 0 15,0 11-15,0-11 0,0 22 16,0-11-16,0-11 0,0 22 16,-11-22-16,11 18 0,0-7 15,0 0-15,0 0 0,0 7 16,-11-7-16,11 6 0,0 3 0,0-2 15,0 2-15,0-1 0,0 4 16,0 3-16,0 3 0,0-1 16,0 1-16,0 4 0,11 0 15,-11 2-15,0-2 0,11 5 16,-11-3-16,0 3 0,16-5 16,-16 0-16,0-4 0,0 1 0,18 1 15,-18-2-15,0 0 0,17-3 16,-17-4-16,11 2 0,-11-2 15,0-6-15,11-3 0,-11-2 16,0-11-16,0 13 0,0-13 16,0 0-16,0 14 0,0-14 15,0 0-15,0 0 0,0 0 0,0 0 16,0 0-16,0 0 0,0 0 16,0 0-16,0 0 0,0 0 15,0 0-15,0 0 0,0 0 16,0 0-16,0 0 0,0 0 15,0 0-15,0 0 0,0-12 16,20 12-16,-9-17 0,-11 17 0,18 0 16,-18-11-16,0 11 0,0 0 15,0 0-15,0 0 0,0 0 16</inkml:trace>
  <inkml:trace contextRef="#ctx0" brushRef="#br0" timeOffset="1115.5059">22450 7108 0,'0'0'0,"0"0"0,0 0 0,0 0 0,0 0 0,0 0 16,0 0 0,0 0-16,0 0 0,0 0 15,0 0-15,0 0 0,0 0 16,0 0-16,0 0 0,0 0 15,0 0-15,0 0 0,0 0 0,0 0 16,0 0-16,0 0 0,0 0 16,0 0-16,0 0 0,0 0 15,0 0-15,0 0 0,0 0 0,0 0 16,0 0-16,0 0 0,0 0 0,0 0 16,0 0-16,-38 0 0,10 0 15,6 0-15,0 0 0,8 0 16,-1 0-16,-3 0 0,-1 0 15,1 0-15,-6 11 0,2-11 16,-5 0-16,-2 0 0,1 12 0,-5-12 0,4 0 16,-4 11-16,-2-11 0,2 0 15,0 0-15,-1 0 0,1 11 16,9-11-16,-2 0 0,-3 11 16,0-11-16,1 0 0,-3 0 15,2 0 1,1 0-16,5 0 0,4 0 15,-1 11-15,7-11 0,-10 0 0,1 0 16,0 0-16,0 0 0,0 0 16,5 0-16,1 0 0,3 0 15,2 0-15,11 0 0,-15 0 16,15 0-16,0 0 0,-11 0 16,11 0-16,0 0 0,0 0 0,0 0 0,0 0 15,0 0-15,0 0 0,-12 0 16,12 0-16,0 0 0,0 0 15,0 0-15,0 0 0,0 11 0,0-11 16,0 0-16,0 0 0,0 0 16,0 0-16,0 0 0,0 0 15,0 0-15,0 0 0,0 0 16,0 0 0,0 0-16,0 0 0,0 0 0,0 0 15,0 0-15,0 0 0,0 0 16,0 0-16,0 0 0,0 0 15,0 0-15,0 0 0,0 0 16,0 0-16,0 0 0,0 0 16,0 0-16,-13 0 0,13 11 15,0-11-15,-11 0 0,11 0 0,0 0 0,0 0 16,-11 0-16,11 0 0,0 0 16,0 0-16,-11 0 0,11 0 15,0 0-15,0 0 0,-11 0 16,11 0-16,0 0 0,0 0 0,16 0 15,-3 0-15,9 0 0,7 0 16,4-11-16,-5 11 0,-28 0 0,0 0 16,0 0-16,0 0 0,0 0 0</inkml:trace>
  <inkml:trace contextRef="#ctx0" brushRef="#br0" timeOffset="6871.8849">31856 5997 0,'0'0'0,"-22"0"0,0 0 16,-7 0-16,7 0 0,0 0 0,4 0 0,-4 0 0,0 0 15,-2 0 1,-2 11-16,-5-11 0,-2 0 16,4 11-16,-9-11 0,3 0 15,-7 0-15,0 0 0,5 0 16,-3 11-16,-4-11 0,0 0 15,-2 0-15,2 0 0,0 0 16,2 0-16,-5 0 0,-3 0 0,1 0 16,3 0-16,-5 0 0,-2 0 15,0 0-15,0 0 0,0 0 16,3 0-16,-12 0 0,0 0 16,-4 0-16,13 0 0,-11 0 15,0 0-15,3 0 0,-6 0 16,3 0-16,5 0 0,-7 0 0,-3 0 15,6 0-15,-4-13 0,-1 13 16,4 0-16,-4 0 0,-1 0 16,1-13-16,2 13 0,-2 0 0,-5 0 15,7-11-15,-7 11 0,9 0 0,-2 0 0,-3 0 16,-1 0-16,6 0 0,-2 0 16,-7 0-16,5 0 0,6-11 15,-4 11-15,-3 0 0,-3-11 16,8 11-16,-2-16 0,-1 16 15,1-11-15,9 11 0,-16-13 16,0 13-16,7-13 16,5 13-16,3-11 0,1 11 15,-9 0-15,11-18 0,-7 18 16,5-11-16,1 11 0,-1-13 16,-5 13-16,12-11 0,-12 11 15,2-16-15,-1 16 0,8-11 0,-7 11 16,3-11-16,0 11 0,1 0 15,6-11-15,-1 11 0,0 0 0,-4 0 16,11-11-16,2 11 0,-6 0 16,-3 0-16,5 0 0,-5 0 15,-9 0-15,8 0 16,1 0-16,2-11 0,-1 11 0,-1 0 0,-4 0 16,4-11-16,5 11 15,-5 0-15,3 0 16,1 0-16,3 0 0,-2 0 0,-9 0 15,13 0-15,-7 0 0,3 0 16,-9-11-16,0 11 0,4 0 0,0 0 16,1 0-16,6 0 0,-3 0 15,-1 0-15,-3 0 0,5 0 16,-1 0-16,3 0 0,-4 11 16,-3-11-16,5 0 0,6 0 0,0 0 15,-8 0-15,-7 0 0,8 0 16,1 0-16,-2 11 0,6-11 15,-2 0-15,0 0 0,-7 0 16,5 0-16,1 11 0,-1-11 16,2 0-16,0 0 0,-2 0 0,-3 11 15,9-11-15,-4 0 0,-2 0 0,-2 0 16,8 0-16,0 0 0,3 0 16,1 0-16,-3 0 0,-1 0 15,5 0-15,2 0 0,-9 0 0,2 0 16,-6 0-16,2 0 0,8 14 15,-1-14-15,2 0 0,2 0 16,-5 0 0,3 0-16,0 0 0,-1 0 15,1 11-15,6-11 0,1 0 16,-8 0-16,-1 0 0,8 0 0,-8 0 16,4 0-16,-3 0 0,3 0 15,0 0-15,-2 0 0,2 0 16,0 0-16,-2 0 0,6 0 15,2 0-15,-1 0 0,-7 0 0,4 0 0,2 0 16,-4 0-16,-2 0 0,2 0 16,-5 0-1,7 0-15,3 0 0,-3 0 16,-5 0-16,3 0 0,5 0 0,1 0 16,-1-11-16,1 11 0,-2 0 15,5 0-15,-13-11 0,4 11 16,2 0-16,4 0 0,-6 0 15,9 0-15,2 0 0,-5 11 16,8-11-16,-8 0 0,3 11 16,2-11-16,4 0 0,-6 13 0,2-13 15,2 15-15,2-15 0,3 16 16,0-5-16,1-11 0,-1 17 16,2-6-16,2-11 0,-3 11 15,14-11-15,-13 18 0,13-7 16,0 5-16,-11 1 0,11-1 0,0-3 15,-11-2-15,11 0 16,0 4-16,0-4 0,0 3 0,0 12 16,0 1-16,-11-3 0,11-7 15,0-1-15,0-3 0,0 3 16,0 1-16,0 1 0,0 2 16,0-3-16,0-1 0,0 6 15,0-2-15,16 2 0,-16-3 0,13-1 16,-13-5-16,0 7 0,15 2 15,-15 0-15,0-4 0,13 4 16,-2-4-16,-11 8 0,16-2 16,-16-2-16,13-4 0,7 4 15,-7 5-15,3-3 0,-3 7 16,-13-7-16,18-2 0,-3 0 16,-4 0-16,4 0 0,-15 0 15,18 0-15,0 5 0,-3-1 0,-2 5 16,3-5-16,6-1 0,-5-1 15,1 2-15,-7 3 0,5-2 16,-3-3-16,4 7 0,-1 2 16,-1-5-16,-1 5 0,1-4 15,-2-2-15,3-3 0,-1 2 0,3 3 16,-1-7-16,-1-2 0,1 6 16,1 3-16,-3 4 0,-15-4 15,0 2-15,18-3 0,-18-1 16,11 1-16,-11-3 0,0 5 15,0-1-15,0 0 0,-11-1 16,11-1-16,0 2 0,-11-5 0,11 2 16,-15-4-16,15 3 0,-16 1 15,16 1-15,-13-5 0,13 8 16,-15 4-16,4-6 0,11 5 16,0 5-16,0-10 0,-18-1 15,18 2-15,0 4 0,0 0 16,0-5-16,0 5 0,0 0 0,15-4 15,-4 0-15,-11-1 0,25 6 16,-10-4-16,-2-1 0,3 4 16,1-2-16,-1 2 0,-3-4 15,2 4-15,-1-5 0,-3 3 16,4 0-16,-4 0 0,5-2 16,-16-3-16,19-2 0,-19 5 0,0 2 15,0-7-15,0 5 0,-17 4 16,1-4-16,3 2 0,2-3 15,-4-4-15,-1 3 0,3 2 16,-5-3-16,-1 0 0,-1 3 16,-11-5-16,7 3 0,-3-3 15,9 3-15,1-3 0,6-4 0,0 11 16,0 13-16,11 0 0,0-7 16,0-4-16,0-8 0,0 1 15,0-4-15,0 7 0,0-1 16,13 1-16,-13 2 0,15-2 15,-15-5-15,16 2 0,-16-4 0,18 0 16,-7-4-16,0 4 0,-11 0 16,15 2-16,-15-4 0,0-2 15,13-1-15,-13-1 0,0-3 16,0 3-16,0-5 0,0 0 16,0 4-16,0-15 0,0 24 15,0-8-15,0-3 0,-15-2 16,15 4-16,0-4 0,-11-11 0,11 14 15,0-14-15,-11 15 0,11-15 16,-11 11-16,11-11 0,0 11 16,0-11-16,0 11 0,-11-11 15,11 11-15,0-11 0,0 11 16,0-11-16,0 0 0,-11 0 16,11 0-16,0 11 0,0-11 0,0 0 15,0 0-15,0 0 0,0 0 16,0 0-16,0 0 0,0 0 15,0 0-15,0 0 0,0 0 16,-14 0-16,14 0 0,0 0 16,0 0-16,0 0 0,0 0 0,0 0 15,0 0-15,0 0 0,0 0 16,0 0-16,0 0 0,0 0 16,0 0-16,0 0 0,0 0 15,0 0-15,0 0 0,0 0 16,11 0-16,-11 0 0,0 0 15,0 0-15,0 0 0,0 0 0,0 0 0,0 0 16,0 0-16,0 0 0,0 0 16,0 0-16,0 0 0,0 0 15,0 0-15,0 0 0,0 0 16,0 0-16,0 0 0,0 0 0,0 0 16,0 0-16,0 0 0,0 0 15,0 0-15,0 0 0,0 0 16,0 0-16,0 0 0,0 0 15,0 0-15,0 0 0,0 0 0,0 0 0,0 0 16,0 0-16,0 0 0,0 0 31,0 0-31,0 0 0,0 0 16,0 0-16,0 0 0,0 0 0,0 0 0,0 0 16,0 0-16,0 0 0,0 0 15,0 0-15,0 0 0,0 0 16,0 0-16,0 0 0,0 0 15,0 0-15,0 0 16,0 0-16,0 0 0,0 0 0,0 0 16,0 0-16,0 0 0,0 0 15,0 0-15,0 0 0,0 0 16,0 0-16,0 0 0,0 0 0,0 0 16,0 0-16,0 0 0,0 0 0,0 0 15,0 0-15,0 0 0,0 0 16,0 0-16,0 0 0,0 0 15,0 0-15,0 0 0,0 0 0,0 0 16,0 0-16,0-11 0,0 11 16,11-11-16,-11 11 0,0-15 15,12 15 1,-1 0-16,-11-18 0,13 18 16,-13-13-16,17 13 0,-1-16 0,-5 5 15,4 0-15,-15 0 0,20-2 16,-4-2-16,-1-1 0,-2 3 15,3-2-15,-1 4 0,-2-7 16,3 3-16,-3-3 0,5 2 16,1-1-16,-1-1 0,4-8 0,0 8 0,2-8 15,3 1-15,2-1 0,-1-7 16,-1 9-16,-3-5 0,5 5 16,1-1-16,6-3 0,1 1 15,-1 3-15,-1 2 0,-2 0 16,4 2-16,1 2 0,-3 5 0,0-2 15,9-1-15,-4 5 0,0-2 0,11 2 16,-3 0-16,-2 11 0,3-11 31,-3 0-31,-2 0 0,-6 0 0,4-7 16,2 3-16,-9 2 0,-2 2 16,0 0-16,7 11 0,-5-18 15,7 18-15,-9-11 0,-4 11 16,-1-11-16,-3 11 0,8-11 15,-5 0-15,-1 11 0,2-18 16,-1 18-16,-1 0 0,-3-11 0,7 11 16,0 0-16,6 0 0,-2 0 15,3 11-15,-14-11 0,9 0 16,-6 0-16,1 0 0,-3 0 16,3 0-16,-1 0 0,-5 0 15,2 0-15,-4 0 0,2 0 0,0 0 0,-4 0 0,6 0 16,-2 0-16,0-11 0,2 11 15,7-15-15,-2 4 0,-1 0 16,1-5-16,0 16 0,2-20 16,2 9-16,-9 11 0,9-15 0,-4 15 15,4 0 1,4 11-16,-1 0 0,3 0 16,-1 0-16,-3-11 0,7 18 15,0-7-15,-3-11 0,-3 11 16,3-11-16,3 0 0,-2 0 15,2 0-15,2 0 0,0 0 0,-4 0 16,4-11-16,0 11 0,-4 0 16,2-11-16,6 11 0,-2 0 0,3 0 15,-5 0-15,7 11 0,-5-11 16,5 15-16,-1-15 0,-3 16 0,1-16 16,-4 13-1,3-13-15,-3 0 0,0 0 16,2 11-16,0-11 0,-4 0 15,0 0-15,7 0 0,4 0 16,-3 0-16,-8 11 0,0-11 16,2 0-16,2 15 0,-4-15 0,-6 18 15,1-7-15,5-11 0,0 18 16,-7-18-16,-2 15 0,-4-15 0,4 0 0,11 0 16,-4 0-16,6-11 0,0 0 15,3 11-15,-5-18 0,2 7 16,9 0-16,1-4 0,1 4 15,-4 0-15,2 11 0,0-18 16,11 18-16,-4-15 16,-5 15-16,1 0 0,3 11 0,-1-11 15,-7 0-15,-5 0 0,5 0 16,2 0-16,-6 0 0,2-13 16,-7 13-16,2-22 0,5-1 0,-1 6 0,1-1 15,0-4-15,8 0 0,3 2 16,-5 7-16,10-2 0,1 1 0,-2 3 15,-2 11-15,9 0 0,-7 0 16,0 18-16,2 0 0,-2 1 16,-2-5-16,-6-3 0,6 0 15,-11 0 1,13-11-16,-9 17 0,5-6 16,-7-11-16,2 0 0,1 0 0,12 14 15,-8-14-15,2 0 0,6 0 16,-6 13-16,13-13 0,-19 0 15,19 0-15,-4 0 0,-12 0 16,14 0-16,-13-11 0,11 11 16,-7-13-16,0 13 0,7-16 0,-11 16 0,6-22 15,-15 22-15,15-17 0,-19 17 16,17 0-16,-15 0 0,21-12 16,-21 12-16,11 0 0,-16 0 15,20 0-15,-15 12 0,15 3 0,-19-2 16,3 3-16,-6-5 0,3 0 15,12-11 1,-17 0-16,7 0 0,-10 0 16,-10-11-16,15 11 0,-11 0 15,7 0-15,4-16 0,-9 16 16,31-13-16,-8-2 0,3 4 16,-3-1-16,19 12 0,-22-22 0,11 7 15,-13 15-15,20-20 0,-25 5 16,7 4-16,-13 0 0,2-5 15,9 16-15,-15 0 0,-21 0 0,17-13 0,-15 13 16,-19 0-16,18 0 0,-18-11 16,0 11-16,0-13 0,0-3 15,0-1-15,0-14 0,0 0 16,-15-11-16,15 2 0,-11 5 16,-5-2-16,16 1 0,-20-1 0,5-3 0,15 0 15,-13-8-15,13-3 0,-11 5 16,11-9-16,-16 0 0,5-11 15,0 4-15,0-7 0,0-1 16,-2-3-16,-5 0 0,-2 16 16,-4 9-16,-5 1 0,1 8 15,6 1-15,-5 14 16,3-3-16,-9 10 0,4-10 16,7 5-16,0-2 0,0-9 15,-2 4-15,4 3 0,2-3 16,1 3-16,-1-7 0,3 0 0,15-3 15,-14-1-15,14 4 0,0 6 16,0-4-16,0-2 0,0 2 16,14-6-16,-14-3 0,15-8 0,-4 1 15,0 8-15,-11-5 0,13 0 16,-13-1-16,11 1 0,-11 2 0,16-2 16,-16-4-16,11 13 0,-11 2 15,0-1 1,-11 4-16,11 5 0,0-1 15,-11 4-15,11-2 0,-11-1 16,11-6-16,-16 12 0,16-12 0,-13 2 16,13 5-16,-15-3 0,4 1 15,-7 2-15,0-3 0,-4 3 16,3 2-16,-4 0 0,4 0 0,-1-5 16,0 10-16,-2-8 0,-9-1 0,-2 8 15,0 3-15,4-1 0,-4 5 16,0 11-16,-2-11 0,-14 0 15,10 11-15,-6-13 0,10 13 16,-4-11-16,-3 11 16,0 11-16,9 0 0,33-11 15,0 0-15,0 0 0,0 0 0,0 0 16</inkml:trace>
  <inkml:trace contextRef="#ctx0" brushRef="#br0" timeOffset="62482.3437">21960 11029 0,'0'0'0,"0"17"0,0-6 16,0 11-16,0 0 0,0 3 0,0-3 16,14 15-16,-14-4 0,-14 3 15,-1 3-15,-7 5 0,-2 0 16,-12 1-16,6 1 0,-4 2 15,-3 3-15,4-7 0,2-4 16,-2 0-16,11 4 16,4 2-16,18-2 0,-11-4 15,11 2-15,11 0 0,0 2 16,9 0-16,4-7 0,1-1 16,3-3-16,5 4 0,-6-6 15,-3 11-15,-6 0 0,-1 2 16,-1 0-16,-3-4 0,-2 4 15,0 0-15,0 0 0,-11 2 0,0-2 16,0 5-16,0-3 0,-11 3 0,0-8 16,-2 1-16,-5-2 15,-4 0-15,-2-5 0,0-4 16,6-2-16,-2 6 0,-4 7 16,6 0-16,3 6 0,4-13 15,11 7-15,-11 0 0,11 2 16,0 11-16,15 1 0,-15-1 0,16-5 15,-16 3-15,17 5 0,-3-5 16,-3 2-16,0 0 0,-11-2 16,11 0-16,-11 0 0,0-5 15,-16 3-15,5-3 0,-2 3 0,-3-5 0,1 1 16,2 1-16,-3-4 0,-1 0 16,6 7-16,11-11 0,-11 8 15,11-2-15,0 5 0,0 4 16,0 0-16,11 9 0,0 9 15,6-7-15,1 5 0,4-3 0,-4-2 16,-1-4-16,-1 0 0,-1 4 0,-4-4 16,-11-1-16,11 1 0,-11-7 15,0-4-15,-13 0 0,13 4 16,-18-4-16,18-5 0,-17 5 16,17 4-16,-11-7 0,11-2 0,-18 5 15,7-2-15,0-3 0,0 3 16,11 6-1,0 2-15,0-2 0,11-4 16,2 8-16,9-1 0,7 8 16,-3-9-16,-1 3 0,8-3 15,0 5-15,0-7 0,-2 2 0,2-4 16,-7 9-16,-1 0 0,-6-7 16,-5 2-16,5-6 0,-5-3 15,-1-13-15,2-1 0,-15 16 0,11-12 0,-11 1 16,11 1-16,-11-16 0,11-4 15,-11-2-15,14 4 0,-14 11 16,15-4-16,-4 4 0,7 0 16,4 2-1,2-4-15,7-7 0,0 5 16,17 0-16,3-3 0,4-6 0,2 0 16,5 6-16,0 7 15,0-4-15,-1-11 0,1 4 0,-11-5 16,6 10-16,7-5 0,-7 0 15,-6-5-15,-7-6 0,-8-11 16,-1 11-16,-4-11 0,8 0 16,-6 0-16,-2 0 0,2-11 15,0 11-15,1 0 0,-1 0 0,11-15 16,-9-5-16,-2-2 0,7-20 16,-1 42-16,6-28 0,1-1 15,2 13-15,7-1 0,7-1 16,2 3-16,-4 2 0,8-3 15,5 3-15,0 2 0,-1 0 16,-10 0-16,0 0 0,-5-9 0,5 7 16,-7-3-16,2 16 0,3-22 15,-7 22-15,-3-24 0,-3 8 16,8 3-16,-4-7 0,-3 7 16,-6-4-16,2 3 0,-4 1 15,4-5-15,0-1 0,-4 5 16,-3 3-16,-8 11 0,10-17 0,-5 6 15,5-5-15,5 3 0,0-7 16,7 9-16,-2 11 0,12 0 16,-1 0-16,2 0 0,26 0 15,-11 0-15,5 16 0,-10-16 16,-3 17-16,-8-17 0,-1 11 16,-3-11-16,-6 0 0,4 0 0,-9 0 15,10-13-15,-6 13 0,1-11 16,0 11-16,-16-15 0,-2 15 15,2-14-15,-4 14 0,-2-13 16,0 2-16,8 11 0,-8-29 16,-7 18-16,6-2 0,-1 2 15,4 11-15,6-15 0,5 15 16,2 0-16,14 0 0,3 0 0,10 0 16,2 20-16,-5-9 0,9 2 15,-4 9-15,2 0 0,-9 2 16,-4-8-16,-7-1 0,-2-15 15,-7 0-15,-2 0 0,5 0 16,-7 0-16,-1 0 0,-1 0 0,-7 0 16,-4 0-16,4 0 0,-4-11 15,-3 11-15,5 0 0,-5-15 16,-1 15-16,-6-14 0,1 14 16,2-15-16,0 2 0,0 13 15,0-16-15,7 16 0,0-11 0,4 11 16,0 0-16,0 0 0,7 13 15,-7-13-15,20 14 0,-5-14 16,18 24-16,-13-13 0,2 0 16,7 0-16,6 0 0,1-11 15,1 11-15,-6-11 0,7 0 16,-7 0-16,9 0 0,-3-15 16,-1 15-16,-3-20 0,-5 4 0,-3 5 15,3 0-15,1 0 0,-9-2 16,0-2-16,-7-5 0,12 7 15,-14-5-15,11 0 0,-11-4 16,2 5-16,5-5 0,6 2 16,3-2-16,-9 4 0,6-6 15,2-3-15,3 12 0,11 2 0,-11-5 16,-5-2-16,-6-2 0,-1 4 16,-1 5-16,2-2 0,-12-3 15,1-8-15,4 4 0,-2-7 16,6 3-16,-1-3 0,3-4 15,-1 4-15,-9-6 0,-1 8 16,-6-12-16,-11-1 0,1-2 0,-23 2 16,19-4-16,-19-2 0,0-2 15,-13 1-15,2 3 0,0-2 16,-4-3-16,15 7 0,-20-4 16,9 0-16,11-12 0,-16 10 15,16-14-15,-22 1 0,9-1 0,2 7 16,-4-11-16,4-1 0,11 10 15,-18 0-15,18-3 0,-11 7 16,11 5-16,11-3 0,0-6 16,0 2-16,0-1 0,4 1 15,8-2-15,5 2 0,-4-2 16,1 4-16,-1 0 0,5 4 16,-3-8-16,5 4 0,0-4 0,-3-1 15,-5-3-15,-6-1 0,-6-2 16,-11 2-16,11 5 0,-11-9 15,0-3-15,0 3 0,0-7 16,0 3-16,-13 2 0,13 10 16,0-6-16,0 3 0,0 1 15,13 7-15,7-2 0,9 9 16,-1-5-16,12 11 0,6-2 0,3 0 16,6 5-16,2-9 0,3 6 15,4 3-15,-9-1 0,-9 3 16,-6 2-16,-3 0 0,-4-3 15,12-17-15,-15 7 0,1-5 0,-9-4 0,-8-2 16,-14-3-16,11-6 0,-11 9 16,0-11-16,-11 6 0,11 0 15,-11 3-15,-5-3 0,3 11 16,-5-6-16,3-3 0,-3 5 16,5 9-16,0 4 15,13-4-15,0-1 0,-14-3 16,14 6-16,0 4 0,18-4 0,-2 6 15,6 1-15,6-5 0,12-7 16,4 5-16,-11 5 0,-4 6 16,-1-3-16,-3 1 0,17 2 15,4 6-15,-2-8 0,-15-9 16,-3 0-16,-8 0 0,-18-2 0,15-3 16,-15-2-16,0-4 0,0 0 15,-15-7-15,15 5 0,-18 0 0,3 2 16,-7-7-16,-3 2 0,-3 5 15,-5-2-15,0 6 0,6-4 16,3 0-16,6 9 0,3-3 16,2 5-16,-3 2 0,5-2 15,-2 0-15,2 0 0,-11 4 0,6 3 0,5 4 16,-11 4-16,0-4 0,-13 2 16,4 0-16,0 9 0,3 2 15,-12-2-15,5-9 0,-3 3 16,-17 3-16,4-1 0,1 0 15,-3 1-15,-7-1 0,14 10 0,0 3 16,-3 2 0,3 11-16,-3 0 0,14-11 15,-9 11-15,-5-11 0,10 11 16,-1 0-16,0-11 0,1 11 16,-12 0-16,2 0 0,-1 0 0,-10 0 15,5 0-15,11-11 0,-2 11 16,-3-11-16,9 11 0,-4 0 15,-6 0-15,3-11 0,8 11 0,1 0 16,-4 0-16,-2 0 0,-9 0 0,11 0 16,-2 0-16,-2 0 0,2 11 15,0 0-15,0 4 0,-3 3 16,-3 0-16,6 4 0,-3 2 16,-3 7-16,-6-2 0,6 4 15,-1-5-15,-4-6 0,4-4 0,0-3 0,3-15 16,-5 11-16,4-11 0,3 0 15,2 0-15,2 0 0,-9 0 16,3-15-16,-9 4 0,6-2 31,2 0-31,-1-5 0,-1-4 16,-4 4-16,2 5 0,-2 13 0,0-20 16,4 20-16,5 0 0,6 0 15,-2 0-15,-4 0 0,11 0 16,-7 16-16,2-16 0,-2 0 15,5 0-15,-10 11 0,8-11 0,-5 0 16,-1 0-16,-1 0 16,-5 0-16,3 0 0,4 11 0,-3-11 15,-1 0-15,-3 11 0,1-11 16,8 22-16,-2-22 0,-1 17 16,4-17-16,-10 0 0,2 14 15,-1-14-15,1 15 0,-4-15 16,-2 0-16,4 0 0,-4 0 0,5-15 15,-12 4-15,9-7 0,4 7 16,3 0-16,2-5 0,-5 3 16,3-4-16,4 6 0,0 0 0,-4 11 15,-2 0-15,1 0 0,3 0 16,5 13-16,5-13 0,-1 15 16,-2-15-16,-5 0 0,-2 13 15,-3-13-15,3 0 0,0 0 16,0 0-16,2 0 0,-6 0 15,4 0-15,-3 0 0,3-17 0,0 17 0,9 0 16,-9-11-16,0 11 0,0-11 16,-3 11-16,-3-14 0,10 14 15,-9 0-15,7 0 0,-8 0 16,-10 0-16,16 12 0,-2-12 16,-1 0-16,-1 0 15,6 11-15,-2-11 0,0 0 16,-5 13-16,-1-13 0,3 11 15,1-11-15,-2 0 0,-3 0 0,0 0 16,9 11-16,-2-11 0,-4 11 16,1-11-16,-3 0 0,1 0 15,7-16-15,0 16 0,3-11 16,-3 11-16,-2-11 0,0 11 0,4 0 16,-4 16-16,6-16 0,3 17 0,0-6 15,-9 5-15,6-5 0,5 2 16,-2-2-16,-3-11 0,10 11 15,-8-11-15,1 0 0,-7-11 16,3 11-16,-1-15 0,0 1 16,0-8-16,3 0 0,6-4 15,0 4-15,3 4 0,-1 3 0,-4 2 0,4-1 16,5 3-16,-9 0 0,2 0 16,0 11-16,2-11 0,1 11 15,-5 0-15,4 0 0,-2 0 16,3 0-16,-1 13 0,-9 3 15,10 2-15,-8-3 0,-1-4 0,8 0 16,-10 0 0,-1 0-16,2-11 0,3 0 15,7 0-15,-6 11 0,6-11 16,-1 0-16,7 0 0,-4 0 16,1 0-16,-19 0 0,11 0 0,-7 0 15,12 0-15,-1 0 0,7 0 16,-7 0-16,7 18 0,-8-7 15,1 2-15,5 7 0,-3-7 0,5-2 0,4 2 16,-4 1-16,5-3 0,-5-11 16,-3 19-16,3-19 0,0 16 15,0-16-15,5 13 0,-5-13 16,2 20-16,7-20 0,-3 18 16,-2-7-16,-4-11 0,0 19 15,5-19-15,1 29 16,3-16-16,-5 3 0,-1 1 15,1 1-15,0 9 0,-4-3 16,5-2-16,-5 4 0,-5-4 16,-2 7-16,1-3 0,-1-1 15,0 6-15,-1-12 0,5 3 16,-3-6-16,6-3 0,-7 3 16,7-1-16,11-2 0,0 3 0,11-1 15,-11-2-15,11 9 0,-11 0 16,11 3-16,-11 1 0,11-2 15,0 7-15,0-2 0,11 0 0,-11-1 16,0 5-16,13 0 0,-13 0 0,0-4 16,0 2-16,0-2 0,0-5 15,0 7-15,0-7 0,0 2 0,11-6 0,-11 2 16,0 0-16,0-4 0,11 2 16,-11-5-16,0 3 0,16 0 15,-16 6-15,24-2 0,-7 4 16,6 7-16,-8-4 0,3 13 15,1 0-15,6-5 0,-10-1 16,-15-36-16,0 0 16,0 0-16,0 0 0,0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6T04:59:37.958"/>
    </inkml:context>
    <inkml:brush xml:id="br0">
      <inkml:brushProperty name="width" value="0.05292" units="cm"/>
      <inkml:brushProperty name="height" value="0.05292" units="cm"/>
      <inkml:brushProperty name="color" value="#EA1D24"/>
    </inkml:brush>
  </inkml:definitions>
  <inkml:trace contextRef="#ctx0" brushRef="#br0">6870 15661 0,'0'0'0,"0"0"0,0 0 15,0 0-15,0 0 16,0 0-16,0 0 0,0 0 16,0 0-16,0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6T05:06:05.717"/>
    </inkml:context>
    <inkml:brush xml:id="br0">
      <inkml:brushProperty name="width" value="0.05292" units="cm"/>
      <inkml:brushProperty name="height" value="0.05292" units="cm"/>
      <inkml:brushProperty name="color" value="#EA1D24"/>
    </inkml:brush>
  </inkml:definitions>
  <inkml:trace contextRef="#ctx0" brushRef="#br0">25173 11401 0,'0'0'0,"0"0"0,-11 0 16,0 18-16,-2-18 0,-3 15 0,-1-4 15,1-11-15,-2 0 0,3 16 16,-3-16-16,1 0 0,-5 0 16,0 13-16,0-13 0,-3 0 15,-1 0-15,2 0 0,-3-11 16,3 11-16,2-18 0,-5 7 0,5-4 16,-6 0-16,-5 4 15,0-7-15,-3 0 0,3 1 0,0-5 0,4 4 0,5-2 16,-9-2-16,9 0 0,-7-2 0,2-3 15,1 3-15,-1 2 0,3-11 16,1 0-16,-1 4 0,4-4 16,-2 0-1,-7 0-15,0 9 0,0-9 16,7-5-16,2 3 0,4-3 16,7 5-16,-2-2 0,-7-2 15,7 1-15,-3-3 0,-1-6 0,-1 6 16,-2-3-16,7 2 0,-7-4 15,7 4-15,2 5 0,-5-5 16,3 3-16,2-3 0,-4 3 16,1 2-16,3-10 0,-4 8 0,4 2 0,-2-3 15,2 3-15,0-3 0,-3-1 16,-1 1-16,4 10 0,0-3 16,0 0-1,0 2-15,0 1 0,-7-10 16,1-2-16,-5 1 0,-5 6 0,10 4 15,-8 2-15,8 10 0,-3-5 16,2 4-16,0 3 0,-4-3 16,0 0-16,0-4 0,0 3 15,2 1-15,1 7 0,1-7 16,-4 3-16,0 2 0,-7-3 0,3 5 0,2 11 16,-3-13-16,9 13 0,-8 0 15,6-13-15,0 13 0,-2 0 16,9-14-16,-5 14 0,-4 0 15,5-11-15,-5 11 0,4-11 16,-4 11-16,4 0 0,3 0 0,4 0 16,0 0-16,0-11 0,11 11 15,-18 0-15,18 0 0,-15 0 16,15 0-16,-22 0 0,11 0 16,0 0-16,-3 11 0,3-11 15,-4 16-15,2-16 0,2 0 0,-5 11 0,16-11 16,-15 0-16,15 0 0,0 0 15,0 0-15,11 0 0,4-16 16,1-10-16,-16 26 0,0 0 16,0 0-16,0 0 0,0 0 15</inkml:trace>
  <inkml:trace contextRef="#ctx0" brushRef="#br0" timeOffset="24539.9262">21978 10738 0,'0'0'0,"0"0"0,0 0 15,0 0-15,0 0 0,0 0 16,0 0-16,0 0 0,0 0 16,0 0-16,0 0 0,0 0 15,0 0-15,0 0 0,0 0 16,0 0-16,0 0 0,0 0 16,0 0-16,0 0 0,0 0 0,0 0 15,0 0-15,0 0 0,0 0 16,0 0-16,0 0 0,0 0 15,0 0-15,0 0 0,0 0 16,0 0-16,0 0 0,0 0 16,0 0-16,0 0 0,0 0 15,0 0-15,0 0 0,75 0 0,-20 0 16,-15 0-16,-14 0 0,-12 0 16,-1 0-16,0 0 0,0 0 15,3 0-15,-1 0 0,-2 0 16,7 0-16,-7 0 0,5 11 15,4-11-15,0 0 0,0 13 0,0-13 16,0 11-16,-4-11 0,4 11 16,2-11-16,-2 15 0,0-4 15,0-11-15,3 22 0,1-10 16,-2-1-16,3 2 0,-3 2 16,-2 3-16,-2-1 0,-2-1 15,4-5-15,-5 4 0,1-1 0,4 1 16,0 3-16,-4 2 0,4-3 15,0 5-15,6-4 0,-1 4 16,-3 0-16,-2 2 0,0 3 16,-4-10-16,8 1 0,-12 2 15,3 4-15,5-2 0,-2 0 16,0 0-16,2 7 0,-4-3 0,-3 3 16,0-3-16,-1-1 0,1 3 15,7 3-15,-4-2 0,-5 0 16,7-3-16,-2 3 0,4-5 15,-9 7-15,0 2 0,0-2 16,-2 0-16,2 2 0,-13-2 16,25-1-16,-25-1 0,24 4 0,-24 0 15,18-9-15,-18 5 0,22 2 16,-11-2-16,0-5 0,-11 2 16,13 1-16,-2 1 0,4 1 15,-4 0-15,-11 4 0,18-4 16,-2 4-16,-5-5 0,2 3 15,-2-2-15,0-5 0,4 7 16,-2-5-16,3 1 0,-5 4 0,7-3 16,-5 1-16,2-3 0,1-3 15,-3 1-15,7 2 0,-3-6 16,-6 2-16,3 0 0,3 5 16,-1-5-16,-1 0 0,-2 0 15,5 2-15,2-2 0,-7-4 0,-2 2 16,5 2-16,1-5 0,-4 1 15,3 4-15,1-7 0,-5 3 16,10 0-16,-5 2 0,-1-3 16,1 5-16,1-9 0,-3 5 0,3-2 0,-3 1 15,3 1-15,4 2 0,-9-9 0,3 4 16,1-15-16,-1 13 0,-3-13 16,0 16-16,1-16 15,1 22-15,-2-9 0,5 2 0,-3-15 16,1 16-16,1-16 0,-3 13 15,5-13-15,-8 11 0,3-11 16,1 11-16,3-11 0,-3 11 16,3-11-16,-5 16 0,2-16 15,1 13-15,2-13 0,-5 15 16,9-15-16,-5 11 0,3-11 0,-6 14 0,5-14 16,-1 11-16,-7-11 0,7 0 15,-3 11-15,-2-11 0,5 0 16,2 0-16,-7 11 0,7-11 15,-7 0-15,3 0 0,-16 11 0,17-11 16,-6 0-16,0 0 0,-11 0 16,18 0-1,-18 0-15,15-14 0,-15-1 16,0-7-16,0 22 0,0 0 0,0 0 16,0 0-16,0 0 0</inkml:trace>
  <inkml:trace contextRef="#ctx0" brushRef="#br0" timeOffset="27675.2939">28480 13869 0,'0'0'16,"0"0"-16,0 0 0,0 0 0,0 0 16,0 0-16,0 0 0,0 0 15,0 0-15,0 0 0,0 0 16,0 0-16,0 0 0,0 0 15,0 0-15,0 0 0,0 0 0,0 0 16,0 0-16,0 0 0,0 0 0,0 0 16,-55-18-16,18 7 0,12 11 15,14 0 1,11 0-16,-13 0 0,13 0 16,0 13-16,-18-13 0,18 16 15,-22-16-15,11 17 0,-4-1 0,0-3 16,-3 2-16,5 1 0,-3-3 15,1-2-15,2 4 0,2 1 16,-5 2-16,5 4 0,0-5 16,0 1-16,-2 13 0,-3-7 15,5-2-15,0 0 0,11-4 0,-13 8 16,13-2-16,0-6 0,-18 4 16,18 5-16,-15-5 0,4 0 15,11-3-15,0 8 0,-11-1 16,11 7-16,0-10 0,0-6 15,0 5-15,0 0 0,0-4 0,11 0 16,-11-7-16,0 4 0,15 7 0,-15-4 16,16 4-16,-1 0 0,-4-5 15,5-6-15,-3 5 0,-13-5 0,18-11 16,-3 13-16,-4-13 0,0 11 16,7-11-16,-7 0 0,4 11 15,-2-11-15,3 0 0,-3 11 0,3-11 16,-5 0-16,2 0 0,0 0 15,-13 0-15,20 0 0,-7-11 16,-13 11 0,15-11-16,-15 0 0,16-2 15,-16 13-15,15-22 0,-15 2 0,22 2 16,-22 1-16,0-5 0,14 0 16,-14 0-16,0 4 0,0 18 15,0 0-15,0 0 0,0 0 16,0 0-16</inkml:trace>
  <inkml:trace contextRef="#ctx0" brushRef="#br0" timeOffset="28443.5516">28222 14360 0,'0'0'0,"0"0"0,0 0 0,0 0 16,0 0-16,0 0 0,0 0 15,0 0-15,0 0 0,0 0 16,0 0-16,0 33 0,0-11 16,0-8-16,18-14 0,-18 0 15,13 0-15,-13 0 0,16 0 0,-16 0 0,15-11 16,-2 11-16,-2 0 0,5-14 16,-5 14-16,-11-17 0,17 17 15,-17-20-15,18 9 0,-7 0 16,4 11-16,-1-20 0,1 5 15,-4-3-15,0-2 0,-11 7 16,13-3-16,-13 5 16,0 0-16,0 0 0,0 11 15,0-17-15,0 17 0,0-11 16,0 11-16,-13-16 0,2 16 16,11 0-16,-15 0 0,15 0 15,-18 0-15,18 0 0,-18 0 0,7 13 16,11-2-16,-22 1 0,11-12 15,11 19-15,-15-19 0,15 22 0,0-6 16,-13 1-16,13 1 0,0 0 0,0-3 16,0 1-1,0-5-15,0 2 0,0 2 16,0-4-16,0 0 0,11 3 16,0-3-16,-11 0 0,13-11 15,-13 19-15,20-7 0,-20-12 16,17 13-16,-1-13 0,-3 11 0,5-11 15,4 11-15,-7-11 0,3 0 16,-5 0-16,-2 0 0,4 0 16,-3 0-16,3-11 0,-15 11 15,18-13-15,-1 13 0,-1-18 16,-3 2-16,-2-3 0,0 1 16,-11 18-16,15-22 0,-15 22 0,18-13 15,-18 13-15,0 0 0,0 0 16,0 0-16,0 0 0</inkml:trace>
  <inkml:trace contextRef="#ctx0" brushRef="#br0" timeOffset="29101.7142">28851 14135 0,'0'0'15,"0"0"-15,0 0 0,0 0 16,0 0-16,-33 22 16,6-4-16,14-7 0,13 0 15,-11-11-15,11 0 0,0 13 16,0-13-16,0 11 0,-11-11 16,11 16-16,-18-16 0,7 26 15,0-8-15,11 0 0,-20-1 16,20-1-16,-11-5 15,11-11-15,0 11 0,0-11 0,0 11 0,0-11 0,0 0 16,13 0-16,-13 0 0,14 0 16,-14-11-16,0 11 0,11-16 15,-11 3 1,0-2-16,-11-1 0,11 5 0,0 11 0,0 0 16,-11 0-16,11 0 0,0-13 15,-14 13-15,14-18 16,-15 18-16,15-15 0,0 4 15,-15 0-15,15 0 0,0 0 16,-11 0-16,11 11 0,0-11 16,0 11-16,-11-11 0,11 11 0,0 0 15,0 0-15,-11 0 0,11 0 16,0 0-16,0 0 0,-14 0 16,14 0-16,0 11 0,0-11 0,0 15 0,0-15 15,0 11-15,0-11 0,11 11 16,-11-11-16,11 0 0,-11 18 15,18-7-15,-18 0 0,18 6 16,-7 1-16,-11 2 0,15-2 16,-4-1-16,0-6 0,-11 5 15,13-3-15,-13 9 0,16-2 0,-5-3 0,2-17 16,0 14-16,-13-14 0,27 0 16,-12 0-16,3 0 0,-7-11 15,0 11-15,-11-11 0,0 11 16,11-14-16,-11 14 0,0 0 0,0 0 15,0 0-15,0 0 0,0 0 16</inkml:trace>
  <inkml:trace contextRef="#ctx0" brushRef="#br0" timeOffset="29932.6511">29091 14160 0,'0'0'0,"0"0"16,0 0-16,0 0 0,0 0 16,0 0-16,0 0 0,0 0 15,0 0-15,0 0 0,0 0 16,0 0-16,0 0 0,0 0 15,0 0-15,0 0 0,0 0 16,0 0-16,0 0 0,0 0 0,0 0 16,0 0-16,-38-18 0,12 18 15,2 0-15,8 0 0,5 22 16,11-7-16,-13-15 0,13 20 16,-15-4-16,15-3 0,0-2 15,0 9-15,0 2 0,0-9 16,0 3-16,0-1 0,0-2 15,11-2-15,-11 5 0,15-16 0,-2 22 16,-2-9-16,7 2 0,-3-4 16,-1-11-16,1 11 0,-4-11 15,-11 0-15,20 0 0,-20 0 16,18 0-16,-5 0 0,9 0 16,-5 0-16,-1 0 0,-5-15 15,0 15-15,0-18 0,7 7 0,-1 0 16,1 11-16,-3-26 0,-15 13 15,11-5-15,-11 3 0,22 1 16,-11-1-16,3 4 0,-3 0 16,-11-5-16,11 5 0,-11-2 15,0-2-15,11-1 0,-11 16 16,0-20-16,0 20 0,0-19 16,0 19-16,-11-11 0,11 11 0,-14 0 15,3-11-15,0 11 0,11 0 16,-15 0-16,15 0 0,-22 0 15,11 15-15,11-15 0,-18 0 16,7 15-16,11-4 0,-17 0 16,17 0-16,-11 3 0,11-3 0,0 4 15,0-4-15,0 2 0,0-2 16,0 5-16,0-1 0,0-1 16,15-3-16,-15 4 0,24-2 15,-13 3-15,0-3 0,-11 2 16,16-4-16,-16 0 0,13-11 15,-13 16-15,15-16 0,-15 0 0,14 11 16,1-11-16,-15 0 0,22 0 16,-9 0-16,3 0 0,-16 0 15,13 0-15,0-16 0,1 5 16,-1 0-16,-13-2 0,0-7 16,0 3-16,11 1 0,-11 16 0,0 0 15,0 0-15,0 0 0,0 0 16</inkml:trace>
  <inkml:trace contextRef="#ctx0" brushRef="#br0" timeOffset="30753.9946">29530 14488 0,'0'0'0,"0"0"16,0 0-16,0 0 0,0 0 15,0 40-15,0-7 0,0-7 16,0-8-16,0-7 0,-16 0 16,5-11-16,11 13 0,-11-13 0,11 0 15,0 0-15,0 0 0,0 0 16,0 0-16,0 0 0,0 0 16,0-11-16,11 11 0,-11-13 15,0 2-15,0 0 0,0 0 16,0-2-16,0-9 0,0 2 15,0 2-15,11 3 0,-11-3 0,0 0 16,0-8-16,0 0 0,0-3 16,0 5-16,-11-3 0,11-1 0,0 10 0,-11-4 15,11 11 1,0-2-16,-11 2 0,11-5 16,0-2-16,0 3 0,0 4 15,0 0-15,-11 11 0,11-15 0,0 15 16,0 0-16,0 0 0,0 0 15,0-14-15,0 14 0,0 0 16,0 0-16,0 0 0,0 0 16,0 0-16,0 0 0,0 0 15,0 0-15,0 0 0,0 0 0,0 0 16,0 0-16,0 0 0,13-11 16,-13 11-16,0 0 0,0 0 15,0 0-15,14 0 0,-14 0 16,15 0-16,-4 0 0,-11 0 15,22 0-15,-22 0 0,16 0 16,-16 0-16,15 0 0,-4 0 16,4 0-16,-4 11 0,-11-11 15,20 11-15,-9-11 0,5 11 0,-16-11 16,15 16-16,-15-16 0,0 15 16,18-2-16,-18-13 0,0 23 15,11-12-15,-11-11 0,0 19 16,0-19-16,0 16 0,0-16 0,0 13 15,0-13-15,0 16 0,-16-16 0,16 11 16,-17-11-16,1 11 0,3 0 0,-2 0 16,15-11-16,-18 17 0,7-6 15,-4-11-15,1 16 0,-1-16 16,2 0-16,2 13 0,0-13 16,11 0-16,0 0 0,-11 0 15,11 0-15,0 0 16,0 0-16,0 0 0,0-18 15,22 5-15,-9 2 0,-2 0 16,-11-4-16,11 4 0,4 11 16,-15 0-16,0 0 0,0 0 15,0 0-15,0 0 0</inkml:trace>
  <inkml:trace contextRef="#ctx0" brushRef="#br0" timeOffset="31200.646">29838 13732 0,'0'0'0,"0"0"15,0 0-15,-22 40 0,5-5 16,1-4-16,16-7 0,0-6 16,0-1-16,0-1 0,16 1 0,-16 3 15,13 2 1,-13 0-16,0-2 0,0 2 16,0 5-16,0-3 0,0 2 15,0-4-15,0 3 0,0-3 16,11 0-16,-11-5 0,0 5 15,0-6-15,11-5 0,-11 0 0,11-11 16,-11 0-16,11 0 0,-11 0 16,13 0-16,-2-11 0,-11-5 0,0 5 15,11-2-15,-11-2 0,0 2 0,11 1 16,-11-3-16,0 4 0,0 0 16,0-7-16,14 3 0,-14-3 15,0 18-15,0 0 0,0 0 16,0 0-16,0 0 0</inkml:trace>
  <inkml:trace contextRef="#ctx0" brushRef="#br0" timeOffset="31485.6808">29957 13888 0,'0'0'0,"0"0"0,0 0 16,0 0-16,-33 20 0,5 0 16,10-9-16,7-11 0,11 0 0,-15 13 15,1-13-15,-1 0 0,-3 0 16,-4 0-16,0 0 0,-2 0 16,2 0-16,2 0 0,2 16 0,1-16 15,1 0-15,3 0 0,2 0 16,11 0-16,0-11 0,0 11 0,0 0 15,0 0-15,0 0 0,0 0 16,0 0-16,0 0 0,0 0 16,0 0-16</inkml:trace>
  <inkml:trace contextRef="#ctx0" brushRef="#br0" timeOffset="32287.5908">30317 14116 0,'0'0'0,"0"0"0,0 0 0,0 0 16,0 0-16,0 0 0,0 0 15,0 0-15,0 0 0,0 0 16,0 0-16,0 0 0,0 0 0,0 0 15,0 0-15,0 0 0,-24 26 16,6 0 0,18-6-16,-13 0 0,13-7 15,0-2-15,11 5 0,-11-1 0,0-2 16,0 3-16,0 2 0,0-3 16,0-2-16,0 3 0,0 1 15,0-6-15,0-11 0,0 11 16,0-11-16,-11 0 0,11 0 15,0 0-15,0 0 0,0 0 16,0-13-16,0 13 0,0-22 16,11 11-16,-11-7 0,0 7 0,0-4 15,0 0-15,0 3 0,0-1 16,0-2-16,0 2 0,0-7 0,0 7 16,11 1-16,-11 1 0,15 0 15,-15 11-15,16-15 0,-16 15 16,0 0-16,17 0 0,-17-11 0,14 11 15,-14 0-15,15 0 0,-15 0 16,11 15-16,0-15 0,-11 11 16,15-11-16,-15 22 0,20-22 0,-4 23 15,-5-10-15,0-2 0,0 9 0,-11-3 16,13 5-16,-13-4 0,0 0 16,0-3-16,11 3 0,-11-3 15,11-2-15,-11 7 0,0-20 16,11 22-16,-11-22 0,11 13 15,-11-13-15,13 0 16,-2 0-16,5-13 0,-5-2 16,4-1-16,-15 3 0,18 2 15,-18-7-15,0-1 0,0 3 16,0 16-16,0 0 0,0 0 16,0 0-16,0 0 0</inkml:trace>
  <inkml:trace contextRef="#ctx0" brushRef="#br0" timeOffset="32710.2319">30652 14149 0,'0'0'0,"0"0"16,0 0-16,0 0 0,0 0 16,0 0-16,-33 22 0,13 2 15,20-11-15,-13-2 0,13-11 16,0 16-16,15-5 0,-15-11 15,11 17-15,-11-6 0,0-11 0,0 20 16,0-9-16,0 5 0,14-5 16,-14 0-16,15 0 0,-4 0 15,-11-11-15,18 11 0,-7-11 16,-11 0-16,13 0 0,-13 0 0,15 0 0,-4 0 16,0-16-16,0 16 0,-11-20 15,16 5-15,-16 4 0,0-7 16,13 5-16,-13-7 0,0-2 15,0 0-15,0 0 0,0 0 16,0 4-16,0 1 0,0-3 16,0 9-16,-11-2 0,11 13 0,0-18 0,0 18 15,0-15-15,11 15 0,-11 0 16,0-11-16,11 11 0,-11 0 16,0 11-16,11-11 0,-11 11 15,11-11 1,0 11-16,-11 0 0,0-11 15,0 0-15,0 0 0,0 0 16,0 0-16</inkml:trace>
  <inkml:trace contextRef="#ctx0" brushRef="#br0" timeOffset="33104.7849">31018 14193 0,'0'0'0,"0"0"0,0 0 16,0 0-16,0 0 0,0 0 15,0 0-15,0 0 0,0 0 16,0 0-16,0 0 0,0 0 0,0 0 15,0 0-15,0 0 0,0 0 16,0 0-16,0 0 0,0 0 16,0 0-1,0 0-15,0 0 0,0 0 16,0 0-16,0 0 0,-29 22 0,3 0 16,8 0-16,5-2 0,13-3 15,-15-6-15,15 0 0,0-11 16,0 14-16,11-14 0,0 15 15,0-15-15,6 15 0,1-15 16,4 16-16,-4-3 0,-18-13 16,19 13-16,-8-13 0,-11 0 0,0 0 15,25 0-15,-10 0 0,3 11 16,-5-11-16,2 0 0,-4-13 0,-11 2 16,12 0-16,-12 0 0,22 0 15,2 0-15,-2 0 0,0-7 0,-4-4 16,-7 0-16,-11-4 0,11 6 15,-11 20-15,0 0 0,0 0 16,0 0-16,0 0 0</inkml:trace>
  <inkml:trace contextRef="#ctx0" brushRef="#br0" timeOffset="33844.6598">31252 13615 0,'0'-15'0,"-16"15"15,5-16-15,-4 16 16,2 0-16,-3 0 0,5 20 16,11-20-16,0 18 0,0-7 15,0 4-15,0-2 16,0 5-16,0 4 0,0 0 16,0 5-16,0 1 0,0 10 15,0-3-15,11 2 0,-11-1 16,0 8-16,11-7 0,-11-1 0,0 3 15,11-6-15,-11 5 0,11 1 16,-11-5-16,18-6 0,-18-1 16,15-7-16,-15-1 0,0-5 15,11-14-15,-11 11 0,0-11 0,0 0 0,0 0 0,0 11 16,0-11-16,0 0 0,0 0 16,0-11-1,0 11-15,0-14 0,0 14 0,0-19 16,0 19-16,0-14 0,0 14 15,0-11-15,-11 11 0,11 0 16,0 0-16,0 0 0,0 0 16,11 0-16,3 0 0,1 0 15,0 0-15,-4 0 0,3 0 16,-3 0-16,0-11 0,6 0 0,3 11 0,4 0 16,1-22-16,1 7 0,-10-1 15,-3 1-15,-2-5 0,0-2 16,-11 0-16,11 0 0,-11 0 15,0 4-15,0 3 0,0 2 16,0 13-16,0-16 0,0 16 16,-18 0-16,18 0 15,-17 0-15,6 0 0,11 0 16,-27 0-16,9 11 0,1 5 16,1-5-16,3 0 0,-2 6 15,15 3-15,-18-2 0,18-1 16,-11 1-16,11 4 0,0-6 15,13 1-15,-13 1 0,18-1 0,-3-6 0,-4 0 16,11-11-16,1 16 0,-6-16 16,1 11-16,-3-11 0,-4 0 0,-11 11 15,18-11 1,0 0-16,1 0 0,-3 0 0,-1 0 0,-4-11 16,-11 11-16,16-13 0,-16 2 15,24 11-15,-4-16 0,-3 1 16,5 2-16,-8-3 0,-14 16 0,0 0 0,0 0 15,0 0-15,0 0 0</inkml:trace>
  <inkml:trace contextRef="#ctx0" brushRef="#br0" timeOffset="34229.8728">31690 14016 0,'0'0'0,"0"0"0,0 0 15,11 0-15,-11 0 0,0 14 16,12-14-16,-12 17 0,0-6 0,0 9 16,0 2-16,11-4 0,-11-1 15,0 5-15,0 0 0,0-4 16,0 9-16,13-5 0,-13-11 0,11 2 16,-11-2-16,11-11 0,0 15 0,2-15 15,3 11-15,-5-11 0,4 0 16,-4 0-16,-11 0 0,13 0 15,-2-15-15,0 4 0,0-5 16,5-6-16,-16-2 0,0-2 16,0-10-16,0 1 15,0-2-15,0 4 0,0 8 16,0 1-16,0 11 0,-11-3 16,11 16-16,0-13 0,0 13 15,0-11-15,0 11 0,13 0 16,-13-11-16,0 11 0,11 0 15,-11 0-15,11 0 0,-11 0 0,0 0 16,0 0-16,0 0 0,0 0 0</inkml:trace>
  <inkml:trace contextRef="#ctx0" brushRef="#br0" timeOffset="34708.2595">32217 13910 0,'0'0'0,"0"0"0,0 0 0,0 0 15,0 0-15,0 0 0,0 0 16,0 0-16,0 0 0,0 0 16,-37 0-16,13 0 0,4 11 15,7-11-15,2 12 0,11-12 0,0 13 0,0 2 0,0-4 16,0 2-16,11-2 0,-11 0 0,11-11 15,0 20-15,0-20 0,2 14 16,2-14-16,-1 11 0,-3-11 16,4 17-16,-2-1 0,3 1 15,-5-6-15,4 5 0,-4-5 16,-11 0-16,22 2 0,-9-13 16,-2 22-16,1-6 0,-12-3 15,0 2-15,11 1 0,-11-3 16,0-2-16,0-11 0,-16 20 15,3-20-15,-3 0 0,5 13 16,11-13-16,-17 15 0,-3-15 0,2 11 16,1-11-1,-1 0-15,0 0 0,3 0 16,-7 0-16,0 0 0,-2 0 16,2 0-16,11-11 0,11 11 15,0 0-15,15-11 0,-2 11 0,9-17 16,-22 17-16,0 0 0,0 0 15,0 0-15,0 0 0</inkml:trace>
  <inkml:trace contextRef="#ctx0" brushRef="#br0" timeOffset="35147.0905">32273 13458 0,'0'0'0,"11"0"0,-11 0 15,28 11-15,-6-11 0,3 18 16,-3-2-16,-7 6 0,9 2 0,3-2 16,1 7-16,8 8 0,-3-2 15,-5 5-15,-6 11 0,-6-5 16,-3 0-16,3 5 0,-5 0 0,-11-1 16,0-1-16,0 2 0,0-1 0,-22-1 15,6-3-15,-6-2 0,4 3 16,3-5-16,2-3 0,-9-4 15,-7-1-15,3 1 0,-3 2 16,-4-4-16,-2 0 0,1 1 16,15-10-16,5-2 15,14 0-15,0-22 0,0 0 16,0 0-16,0 0 0,0 0 16</inkml:trace>
  <inkml:trace contextRef="#ctx0" brushRef="#br0" timeOffset="39806.9612">25217 9536 0,'0'0'15,"0"0"-15,0 0 0,0 0 16,0 0-16,0 0 0,0 0 15,-31 13-15,0-2 0,11 3 16,5-14-16,4 0 0,-2 0 16,-3 0-16,-1 0 0,1 0 0,-6 0 15,0 0-15,-7 0 0,1 0 0,-1 0 16,-2 0-16,0 11 0,1-11 16,-1 0-16,4 13 0,-1-2 15,-1 0-15,2-11 0,-1 17 0,1-1 16,7-3-16,-6 3 0,8 1 15,1-6-15,-5 5 0,-5-1 16,3-15 0,-2 20-16,3-5 0,-1 7 15,2-4-15,-4 8 0,4-1 16,-3 1-16,8-4 0,-10-4 16,5 6-16,-6-2 0,6 5 15,-3-3-15,-1 2 0,-1 7 16,-1 1-16,8 1 0,0-7 15,-2 6-15,0-1 0,2 0 0,-2 0 0,0 0 0,0 0 16,0 0-16,4 7 0,1-7 16,-3 2-16,7 2 0,-3 3 15,1 0-15,1-3 0,-1-6 16,2 11-16,2-2 0,-5-5 16,-1 5-16,1-3 0,3-1 0,-2 5 15,4-5 1,0 1-16,-1 3 0,12 0 15,-17-1-15,17 1 0,-22-3 16,11-1-16,0 1 0,-2-2 16,-1 3-16,14 2 0,-20 2 15,9-3-15,-4-6 0,4 3 0,0-3 16,-2 2-16,-3-2 0,1 4 16,4-1-16,0-3 0,0 2 0,-2 3 15,-3-1-15,5-2 0,-2-2 0,-3 0 16,-1-4-16,-5 4 0,0 0 15,4-4-15,-8 2 0,1-3 16,8 1-16,-5 4 0,-5-4 16,3 0-16,6 4 0,-8-5 15,-1-6-15,3-4 0,-2 0 0,-5 8 0,-4 1 32,4-3-32,-2-4 0,4-3 15,-4 5-15,-5-8 0,5 5 16,-6-8-16,3 0 0,-3 3 0,-1-14 15,-2 17-15,-4-17 0,-1 11 16,-1-11-16,-9 0 0,6 0 16,-9 0-16,-1-11 0,-12 11 0,9 0 15,-13-13-15,-7 13 16,16-11-16,-12 11 0,8 0 0,10-15 0,0 15 16,9-16-16,5 16 0,48 0 15,0 0-15,0 0 0,0 0 16,0 0-16</inkml:trace>
  <inkml:trace contextRef="#ctx0" brushRef="#br0" timeOffset="56712.0698">19636 12850 0,'0'0'0,"0"0"0,0 0 15,0 0-15,0 0 0,0 0 16</inkml:trace>
  <inkml:trace contextRef="#ctx0" brushRef="#br0" timeOffset="56849.9567">19564 12879 0,'0'0'0,"0"0"16,0 0-16,0 0 0,0 0 15,0 0-15,0 0 0,0 0 16,0 0-16,0 0 0,0 0 16</inkml:trace>
  <inkml:trace contextRef="#ctx0" brushRef="#br0" timeOffset="94401.6338">20884 1173 0,'0'0'0,"0"0"0,0 0 16,0 0-16,0 0 0,0 0 16,0 0-16,0 0 0,0 0 15,0 0-15,0 0 0,0 0 0,-68-22 16,6 13-16,14 9 0,4-13 0,2 13 16,-2 0-16,4 0 15,3 13-15,-3-13 0,5 0 0,-14 16 0,7-16 16,-2 8-16,0-8 0,-2 11 0,-5-11 15,3 14-15,-3-14 0,-4 0 16,4 0-16,5 0 0,2 0 16,4 0-16,5 0 0,2 0 0,4-14 15,7 14-15,0 0 0,6-11 16,3 11-16,-2 0 0,4 0 16,11 0-1,-16 0-15,16 0 0,0 0 16,0 0-16,0 0 0,0 0 15,0 0-15,0 0 0,0 0 16,0 0-16,0 16 0,0-1 0,0 5 16,11 2-16,-11 0 0,11-4 0,-11-5 15,0-13-15,0 24 16,13-6-16,-13 4 0,0 2 0,0 0 16,0-4-16,0 9 15,0-3-15,0-3 0,0 1 16,0 7-16,0 2 0,0-5 15,0 1-15,0 6 0,0-6 16,0 8-16,-13-3 0,13 5 0,0 5 16,0 0-16,11 7 0,5-5 15,-16 5-15,17 2 0,-6-2 16,-11-5-16,11-2 0,-11-4 0,11-3 16,-11-1-16,18 1 0,-7-4 0,-11 2 15,18-4-15,-7 2 0,2 3 16,7 1-16,-3-6 0,8 0 15,1-11-15,3 4 0,0-4 16,-1 8-16,10-1 0,-3-5 16,2-4-16,3-1 0,0 5 0,-5-2 0,7-7 31,0 5-31,2-7 0,2 0 16,-2-11-16,0 13 0,5-13 15,-3 0-15,1 0 0,17 0 0,-7 0 16,-2 0-16,-2-15 0,4 15 15,-4-16-15,-2 16 0,0-22 16,-5 9-16,-6-2 0,-3 4 16,-2-3-16,-2-3 0,-6-5 15,1 2-15,1 2 0,-29 18 16,0 0-16,0 0 0,0 0 0,0 0 16</inkml:trace>
  <inkml:trace contextRef="#ctx0" brushRef="#br0" timeOffset="94892.9907">20296 2081 0,'-16'0'0,"5"0"16,-2 0-16,2 0 0,-7 0 0,1 11 16,-14-11-16,2 0 0,-10 0 15,-1 14-15,-4-14 0,-5 0 16,3 0-16,-9 0 0,2 0 15,9 0-15,0 0 0,4 0 16,5-11-16,2 11 0,6 0 16,1-11-16,10 11 0,1 0 15,15 0-15,0 0 0,0 0 0,0 0 16,0 0-16</inkml:trace>
  <inkml:trace contextRef="#ctx0" brushRef="#br0" timeOffset="95454.2444">21358 2196 0,'0'0'0,"0"0"0,0 0 16,0 0-16,0 0 0,0 0 0,0 0 16,0 0-16,0 0 0,0 38 15,0 1-15,0-8 0,0-2 16,0 10-16,0-10 0,12 4 15,-12 0-15,17 7 0,-6-11 16,9 4-16,-2 11 0,4 0 16,-2-9-16,6 3 0,-4-5 0,0-9 15,2 7-15,-2 9 16,5-7-16,-3-9 0,5-2 0,2-4 16,0 1-16,-3-19 0,5 25 15,-4-14-15,4-11 0,0 15 16,0-15-16,0 0 0,-4 0 15,0 0-15,-3-15 0,-2-3 0,7-4 0,-11 0 16,2-11-16,-7-7 0,-1 5 16,-14-3-16,11-6 0,-11-2 15,0 2-15,0 0 0,0 6 0,0-1 16,-14-5-16,14-3 0,-15 10 16,15 6-16,0 0 0,0 11 15,0-6-15,20 6 0,-2 7 16,-18 13-16,0 0 0,0 0 0,0 0 0,0 0 15</inkml:trace>
  <inkml:trace contextRef="#ctx0" brushRef="#br0" timeOffset="96298.5407">22311 1420 0,'0'0'16,"0"0"-1,0 0-15,11 35 0,0 5 16,0 6-16,-11 1 0,15-6 15,-3 8-15,-12-3 0,17-2 0,-17 14 16,18-14-16,-7 13 0,2-4 16,2 11-16,3-9 0,-2 7 15,1-1-15,-1-1 0,-3-3 16,2 3-16,-15 4 0,25 0 0,-10-11 0,-4 2 16,2 0-16,-13 2 0,11-8 15,-11-14 1,16 7-16,-16-13 0,11-1 0,-11-3 15,0 1-15,11-8 0,-11-7 0,0-11 16,0 0-16,0 0 0,0 0 0,0-11 16,0 0-16,0-7 0,0-4 15,0-11-15,0 9 0,0-7 16,0 2-16,17-2 0,-6 0 16,0-8-16,7-5 0,0 8 15,-1-6-15,5 3 0,-2 3 16,-2 3-16,0-2 0,-1 9 0,-6-1 0,9 5 15,-7 0-15,3-7 0,1 5 16,-6 2-16,7 7 0,0-1 16,-3 3-16,-15 13 0,13-15 15,-13 15-15,0 0 0,0 0 0,0 0 16,0 0-16,0 0 0,0 0 16,0 0-1,-13 11-15,2 0 0,-7 6 16,-1 3-16,-1 0 0,2 0 15,3 8-15,-3-6 0,0 7 0,-1-9 16,1-2-16,0-1 0,-2 10 16,-2-7-16,9-1 0,-5-8 15,3 5-15,0-16 0,15 20 16,-14-5-16,14 3 0,0-3 0,0 5 16,14-5-16,5 1 0,1 2 0,7 1 15,6-1-15,-5 0 0,-1 4 16,2-11-16,-5 0 0,7 0 15,0 2-15,13-2 0,0-11 16,-9 18-16,-6-18 0,4 13 16,4-13-1,-1 18-15,-6-18 0,-3 0 16,4 0-16,2 11 0,0-11 0,-33 0 16,0 0-16,0 0 0,0 0 15,0 0-15</inkml:trace>
  <inkml:trace contextRef="#ctx0" brushRef="#br0" timeOffset="97019.6608">23857 2536 0,'0'0'15,"0"0"-15,0 0 0,0 0 0,-16-31 16,-8 0-16,0 11 0,2-2 16,-3-9-16,-6 11 0,3-2 15,4 2-15,-7 3 0,6 1 16,-1 5-16,2 11 0,-5 0 16,-2 0-16,7 0 0,2 0 15,4 16-15,1-5 0,1 0 0,3 6 0,0 5 16,0 5-16,1 2 0,1-1 15,11 5-15,0 3 0,0-6 16,0 4-16,0-4 0,16 8 16,-5-9-16,7 4 0,-1 2 15,5-4-15,0 2 0,7-5 0,0-1 16,-1-7-16,5 0 0,-6-5 0,4 5 16,-5-9-16,3-11 0,-1 15 15,-1-15 1,-3 0-16,3 0 0,-5 0 15,0-22-15,-2 0 0,2-4 0,-5-7 16,-1 2-16,-5-2 0,0-7 0,-11-4 16,15 9-16,-15-3 15,13 12-15,-13-7 0,0-3 16,11 3-16,-11 5 0,11 1 0,-11 14 16,0 2-16,0 11 0,0 0 15,0 0-15,0 0 0,0 0 0,11 0 16,-11 0-1,0 0-15,0 11 0,16-11 16,-16 11-16,18 2 0,-7 14 0,0 12 0,0 12 0,2-11 16,4-7-16,-1-4 0,-1-1 15,3 5-15,8-4 0,-1 2 16,-3-5-16,0 3 0,0-5 16,-2 3-16,6-10 0,-2-3 15,3 1-15,2-15 0,1 11 16,-5-11-16,1 0 15,3 0-15,-1-11 0,1 11 16,0-24-16,-1-3 0,-1-1 16,-9-1-16,4 2 0,0-1 15,0-12-15,-22 40 0,0 0 0,0 0 16,0 0-16,0 0 0</inkml:trace>
  <inkml:trace contextRef="#ctx0" brushRef="#br0" timeOffset="97442.9081">24708 2311 0,'0'0'0,"-11"0"0,11 0 16,0 11-16,0-11 0,0 0 15,0 0-15,11 0 0,-11 17 16,11 3-16,-11 4 0,0 7 0,0 0 16,11 7-16,-11 1 0,22-6 0,-9 7 15,5 4-15,1-4 0,-1 4 16,0 2-16,-3-8 0,-2-3 15,3 3-15,-3-5 0,-2 6 16,0-10-16,-11-7 0,16-7 16,-16-15-1,0 0-15,0 0 0,0 0 16,0 0-16,0-11 0,0 0 16,0-8-16,-11-6 0,11-12 15,-11-3-15,11 0 0,-16 5 16,16-2-16,0-1 0,-13-4 15,13-4-15,0-7 0,0 11 0,0 0 16,11-2-16,-11 9 0,0 2 16,18 9-16,-7-3 0,0 1 15,6 6-15,3 0 0,-7 5 16,3 1-16,1-1 0,5 2 16,3-3-16,6 16 0,-3 0 0,3 0 15,4 0-15,-35 0 0,0 0 0,0 0 0,0 0 0,0 0 16</inkml:trace>
  <inkml:trace contextRef="#ctx0" brushRef="#br0" timeOffset="98286.6602">25568 2271 0,'0'0'0,"0"0"0,0 0 0,0 0 16,0 0 0,0 0-16,0 0 0,0 0 15,0 0-15,0 0 0,-29 29 0,5 8 16,6 3-16,7-3 0,11 5 15,0-4-15,0-3 0,13 5 16,-2-3-16,5 3 0,-16-3 16,24 3-16,-9-3 0,5-6 15,4-4-15,1-5 0,-3-4 16,2-1-16,7-1 0,-2-1 0,-5-15 0,9 11 16,-4-11-16,-1-15 0,-6-1 15,0-1-15,0-6 0,3-5 16,-6-5-16,-1 0 0,6-7 15,-4 0-15,-2 1 0,-18-10 0,11 5 16,-11 4 0,0 1-16,0 10 0,0 0 0,0 3 0,0-7 15,0 4-15,-11 3 0,11 8 0,0 0 16,-11 7-16,11 11 0,0-13 16,0 13-16,0 0 0,0 0 15,0 0-15,0 13 0,11-2 16,0 7-16,0 4 15,4 0-15,-1 11 0,1 0 16,-2 0-16,-2-2 0,7 2 16,4 9-16,0 0 0,0 7 15,0-5-15,0 6 0,0 5 16,-2 3-16,6-1 0,3 3 0,0 6 16,-1 2-16,-6-2 0,1-4 15,-1 6-15,-5 3 0,5 2 0,0-5 16,-4-6-16,0 4 0,-3 0 15,3-4-15,-7-7 0,-11 7 0,11-9 16,-11 0-16,0-3 0,-11-6 16,11-4-16,-18-2 0,5-8 15,-7 3-15,-2-6 0,-2-9 16,2-1 0,-7-1-16,-4-3 0,-16-2 15,-1 0-15,-1-11 0,-4 11 0,9-11 16,-7-11-16,-7 0 0,3-2 15,-16-3-15,5 1 0,2-7 16,4-9-16,-4-2 0,4-5 16,9-6-16,2-2 0,5-3 15,11 10-15,6-12 0,14 5 0,15 8 16,0 38-16,0 0 0,0 0 16,0 0-16,0 0 0</inkml:trace>
  <inkml:trace contextRef="#ctx0" brushRef="#br0" timeOffset="98888.2076">26952 2439 0,'0'0'0,"0"0"0,0 0 16,0 0-16,0 0 0,-28-40 16,-6 5-16,8 4 0,-3 6 15,-6 10-15,2 15 0,0-11 0,0 11 0,2 0 16,0 11-16,-2 4 0,4 3 15,1 9-15,3 1 0,-1 5 16,11 0-16,1-2 0,3 2 16,11 5-16,-11-3 0,11 3 15,0-3-15,11 2 0,0 3 0,0-2 16,3 1 0,8-4-16,4-1 0,5-4 15,2-1-15,5-7 0,-10-2 16,7 2-16,3-2 0,-3 2 15,3-4-15,-3-18 0,5 11 0,-3-11 16,-4-11-16,0 0 0,-8 0 16,1-1-16,-8-5 0,-3-3 15,3 0-15,-7-11 0,-11-4 16,13-9-16,-13 6 0,0-1 0,-18 3 0,1-1 16,-1 2-16,-4-3 0,-4-1 15,-3 3-15,0 3 0,-6 0 16,-3 7-16,1 8 0,6 7 15,5 11-15,4 0 0,11 0 16,-3 0-16,14 0 0,-17 0 0,17 0 16,0 15-1,0-15-15,0 0 0,0 0 0,0 0 0,0 0 16</inkml:trace>
  <inkml:trace contextRef="#ctx0" brushRef="#br0" timeOffset="99339.3048">27186 1431 0,'0'0'0,"0"0"16,0 0-16,15 0 0,-15 0 16,0 20-16,0 13 0,0 0 15,0-7-15,0 10 0,14-3 16,-14 13 0,0 11-16,11 3 0,-11 8 0,13-10 15,-2 10-15,0 5 0,4-7 16,-1 11-16,1-2 0,-4-4 15,0 12-15,-11-3 0,13-1 16,-2 3-16,0-14 0,3-4 16,-3-11-16,-11 6 0,11-6 0,-11-9 15,0-11-15,0-6 16,0-5-16,0-4 0,0-1 16,0-1-16,0-5 0,0-11 0,0 0 15,15 0-15,-2-31 16,9 7-16,-4-3 0,-18 27 0,0 0 15,0 0-15,0 0 0,0 0 16</inkml:trace>
  <inkml:trace contextRef="#ctx0" brushRef="#br0" timeOffset="99624.2104">27559 2381 0,'0'16'0,"13"-5"0,0 9 16,-2 17-16,-11 7 0,18 0 15,-7 3-15,-11 8 0,0-5 16,13 1-16,-13 4 0,0-6 16,0-3-16,0 3 0,0-10 0,0-8 15,15-4-15,-15-5 0,0-7 0,0-2 0,0-2 16,18 0-16,-7-11 0,7-11 15,8-6-15,5-16 0,2-1 16,-33 34-16,0 0 0,0 0 16,0 0-16,0 0 0</inkml:trace>
  <inkml:trace contextRef="#ctx0" brushRef="#br0" timeOffset="100024.4899">28213 2320 0,'0'0'0,"0"0"0,0 0 16,0 0-16,0 0 0,-37 24 0,4 7 15,4-3-15,1 5 0,3-4 16,-6 4-16,7-4 0,-2 4 15,4 2-15,4 11 0,7-6 16,11 2-16,0 2 16,0-11-16,0 0 0,13 0 15,3-4-15,6 0 0,-5-3 16,3 3-16,0-12 0,6-1 0,-1-3 0,1-2 16,3 0-16,6-11 0,3 16 0,-3-16 15,-2 0-15,0 11 0,-4-11 16,2 0-16,-7 0 15,-2 0-15,2 0 0,5-11 16,-5-16-16,-4-2 0,-5 1 16,1 1-16,-3 3 0,-13-9 15,15 0-15,-15 33 0,0 0 16,0 0-16,0 0 0,0 0 16</inkml:trace>
  <inkml:trace contextRef="#ctx0" brushRef="#br0" timeOffset="100209.4993">27940 1832 0,'0'0'0,"0"0"16,0 0 0,0 0-16,0 0 0,0 0 0,0 0 15,-15 0-15,15 0 0,0-15 16,13 15-16,-13 0 0,0 0 15,0 0-15,0 0 0,0 0 16</inkml:trace>
  <inkml:trace contextRef="#ctx0" brushRef="#br0" timeOffset="100537.8377">27631 2189 0,'-15'0'0,"-7"0"0,-7-24 15,-11 11-15,-6-9 0,-9 4 16,-2 1-16,-12 17 0,-8-20 16,4 9-16,5-2 0,-5 13 15,12-20-15,5 20 0,8-29 16,2 14-16,46 15 0,0 0 0,0 0 16,0 0-16,0 0 0</inkml:trace>
  <inkml:trace contextRef="#ctx0" brushRef="#br0" timeOffset="102452.6263">30436 1755 0,'-16'0'0,"3"-13"0,-7-7 15,3-4-15,-5 8 0,-7-8 16,-6 0-16,-3 8 0,3 16 16,-5-22-16,-8 22 0,-3 0 15,0 0-15,7 0 0,-2 22 0,-3-13 16,-1 13-16,-3 11 0,9 11 16,6-4-16,7 4 0,-6 2 15,2 10 1,2-6-16,6 3 0,9-4 0,5-1 15,-2 3-15,4 0 0,-5 4 16,16 2-16,-15-6 0,15 8 16,0-4-16,0 9 0,0 3 15,15-8-15,-4-8 0,11 0 16,0-1-16,-2 1 0,7-3 16,-1-8-16,-2 0 0,5 8 0,2-12 0,4-8 15,5-1-15,0-5 0,-5 0 16,7-5-16,-2 3 0,-5-6 15,2-3-15,3-11 0,0 0 16,6 0-16,-2 0 0,-4-18 16,2 7-16,-3-9 0,5 2 0,-2-6 15,7-9 1,-9-4-16,-5-3 0,2 0 16,-6-4-16,0-2 0,-2 2 0,-7 0 15,0 4-15,-5 2 0,-3 5 0,-3-2 16,0-5-16,-11-4 0,15 0 15,-15 5-15,0 5 0,0 8 16,0 2-16,-11-3 0,0 7 16,0-4-16,-2 2 0,-3 9 15,-6 2-15,2 11 0,-4 0 0,0 0 16,2 0-16,4 11 0,-4 4 16,0-1-16,0 3 0,-4 10 15,6-1-15,-2-2 0,4 5 16,3-2-16,-3 6 0,3-5 15,-3 5-15,3 0 0,1 3 0,14-5 0,0-1 16,-11 4-16,11 3 0,11 7 16,0-4-16,3 2 0,1-5 15,5 1-15,6-3 0,3-6 16,-3 1-16,-1-5 0,6-3 16,-3-5-16,5 3 0,-2-7 0,-2-2 15,4-11 1,0 0-16,2 12 0,-2-12 15,5-16-15,-5 16 0,2-22 16,-2 9-16,-4-5 0,8-13 16,-6 0-16,2-13 0,-4-4 0,-3-3 15,-3-4-15,-10-9 0,2 2 16,-4 3-16,5-3 0,-3-6 16,-2-14-16,0 5 0,-11 2 15,15 9-15,-15-3 0,14 3 16,-14 0-16,13-2 0,-13 2 15,0-7-15,17 11 0,-17 7 16,0 13-16,0-4 0,0 6 0,0 5 16,0 6-16,0 7 0,-11 5 15,11 6-15,0 11 0,-11 0 16,11 0-16,0 0 0,0 0 0,0 0 0,-11 11 16,11-11-16,0 15 0,-15 3 15,15 6-15,0 5 0,-20 8 16,20 7-16,-11 2 0,11 3 15,0-7-15,0 6 0,-13-1 16,13 3-16,0-6 0,0 7 16,-11 0-16,11 2 0,0-7 15,0 5-15,0 0 0,0-3 16,0-4-16,0 2 16,0 5-16,20 4 0,-20 5 0,11-7 0,-11-5 0,17-1 15,-3-3-15,1 0 0,-4 0 16,-11-9-16,18 9 0,-7-11 15,0-11-15,0-4 0,0-18 16,-11 18-16,0-18 0,17 15 16,-17-15-16,22 0 0,0 0 0,-4-11 15,4-7-15,-4-4 0,4-6 16,0 1-16,-7 1 0,-1-3 16,3-17-16,5-9 0,-2 0 15,-7 4 1,3 4-16,-1-8 0,-2-4 0,3 2 15,-16-5-15,22 0 0,-22-4 16,18 4-16,-7 3 0,-11 1 16,13 3-16,-13-7 0,13 1 15,-13 3-15,0 1 0,18-7 16,-18 9-16,0-9 0,0 9 16,0 6-16,-11 10 0,-5 8 0,16-4 0,-13-1 15,13 12-15,0 0 0,0 11 16,0-3-16,0 5 0,0-2 15,0 13-15,0 0 0,-15 0 16,15 0-16,-14 0 0,1 18 0,2 8 16,11-2-1,0 3-15,-11-5 0,11 11 16,0 7-16,0-1 0,0 8 16,0 8-16,0 0 0,0 9 15,0-5-15,15 7 0,-15-4 0,16 4 16,-16 3-16,18-3 0,-7 0 15,6-9-15,1 9 0,-7 3 0,4-3 16,-1 2-16,-3-2 0,11 0 16,0-10-16,4 1 0,-13 9 0,5-20 15,4 3-15,-4-5 0,2-4 16,-3 4-16,1-16 0,4 1 16,11-7-16,18-22 0,4 0 15,-2 0-15,4 0 0,-57 0 16,0 0-16,0 0 0,0 0 15,0 0-15</inkml:trace>
  <inkml:trace contextRef="#ctx0" brushRef="#br0" timeOffset="148532.5171">18351 12634 0,'0'0'0,"0"0"15,0 0-15,0 0 0,0 0 16,0 0-16,0 0 0,0 0 16,0 0-16,0 0 0,0 0 15,0 0 1,0 0-16,0 0 0,0 0 0,-79 24 16,15 3-16,11-10 0,22-1 15,5 1-15,8-1 0,0-5 16,-4 0-16,5 6 0,-3 5 15,2 0-15,0 5 0,-4-3 16,7 5-16,-7 4 0,2-4 16,-2-1-16,7 3 0,-10 2 0,5 2 0,-2 7 15,7-6-15,2-1 16,2 2-16,11-4 0,-11-8 16,11 6-16,0-3 0,0 5 15,0 0-15,0 3 0,0-3 16,11-5-16,-11 6 0,26-6 15,-13 1-15,5-3 0,-3 1 0,3-7 16,0-1-16,8-5 0,-4 1 16,3-2-16,-3-2 0,4-11 15,-2 11-15,3-11 0,-5 0 16,2 0-16,-2 0 0,0 0 16,-4 0-16,2 0 0,-3 0 15,-4 0-15,3 0 0,-1-11 0,-15 11 16,20 0-16,-20 0 0,16 0 15,-16 0-15,11-13 0,-11 13 16,11 0-16,-11 0 0,0 0 16,0 0-16,0 0 0,0 0 15,0 0-15,11 0 0,11-18 16,-22 18-16,0 0 0,0 0 0,0 0 16,0 0-16</inkml:trace>
  <inkml:trace contextRef="#ctx0" brushRef="#br0" timeOffset="149440.9369">18159 13439 0,'0'0'0,"0"0"0,0 0 16,0 0-16,0 0 0,0 0 0,0 0 15,0 0-15,0 0 0,0 0 16,-33 22-16,16-5 0,1 3 16,16-9-16,0-11 0,0 13 15,0-13-15,0 0 0,0 0 16,0 11-16,0-11 0,0 0 15,16 16-15,-16-16 0,0 11 16,13-11-16,-13 11 0,17-11 0,-6 0 16,0 0-16,0 15 0,5-15 15,-3 0-15,7 14 0,-7-3 16,3-11-16,-3 13 0,7 0 16,-7-2-16,2-11 0,7 13 15,-8-13-15,1 16 0,3-16 0,-7 13 16,0-13-16,-11 11 0,17-11 15,-17 0-15,20 0 0,-20 15 16,0-15-16,18 0 0,-18 11 16,11-11-16,-11 0 0,0 0 15,0 11-15,0-11 0,0 12 16,0-12-16,0 13 0,-11-2 16,11-11-16,-11 15 0,0-4 0,0 0 15,0 5-15,0 1 0,-5 1 16,-1-3-16,-5 3 0,4 0 15,0-3-15,-4 3 0,0-3 16,0-2-16,9 3 0,-2-1 16,4-1-16,0-3 0,-1 0 15,12 0-15,-13-11 0,13 15 0,-15-15 16,15 0-16,-16 18 0,16-18 16,0 0-16,0 0 0,42-22 15,-42 22-15,0 0 0,0 0 16,0 0-16,0 0 0</inkml:trace>
  <inkml:trace contextRef="#ctx0" brushRef="#br0" timeOffset="149993.5557">19041 13333 0,'0'0'15,"-15"0"-15,4 0 0,-7 0 16,-4 11-16,2-11 0,-6 20 16,1-9-16,-5 2 0,5 9 0,3 0 0,-2 0 15,-2 7-15,-1-3 16,3 3-16,2 4 0,6 7 0,-1-1 0,1 5 16,16-6-16,-17-9 0,17 6 15,-11-2-15,11 0 0,0 0 16,-11 2-16,11-4 0,0-2 15,11-3-15,-11-1 16,17 1-16,-6-8 0,5-1 16,-3-3-16,2 1 0,3-4 15,0 4-15,2-4 0,-3-11 16,1 11-16,-1-11 0,6 0 16,-8 0-16,3 0 0,-3-15 15,-2 15-15,3-13 0,-5 13 0,0-20 16,2 9-16,2 11 0,3-18 0,4 7 15,0 0-15,9 11 0,4-17 16,-4 6-16,-31 11 0,0 0 16,0 0-16,0 0 0,0 0 0</inkml:trace>
  <inkml:trace contextRef="#ctx0" brushRef="#br0" timeOffset="150472.5108">19171 13791 0,'0'0'16,"0"0"-16,-11 0 0,11 0 16,-17-13-16,1 13 0,-1 0 0,-1 18 15,5-7-15,-9 4 0,2 1 16,7 1-16,-3 8 0,16-3 15,-18 4-15,7-4 0,11-4 16,-15-1-16,15 5 0,0-4 16,0 2-16,0-7 0,0 7 0,18-7 0,-7-2 15,4 5 1,-4-16-16,5 11 0,1-11 16,-4 0-16,7 0 0,-6 0 15,8 0-15,-5 0 0,3 0 16,-2-16-16,-5 5 0,2-4 0,-1-7 15,-3 2-15,4 5 0,-15-1 16,18 3-16,-18-3 0,15-1 16,-15 4-16,0-3 0,0 5 15,0 11-15,-11-15 0,11 15 16,-15-11-16,4 11 0,-3 0 16,-5 0-16,1 0 0,0 0 0,1 0 15,1 0-15,5 0 0,11 0 16,0 0-16,20 0 0,-2-18 15,-18 18-15,0 0 0,0 0 16,0 0-16,0 0 0</inkml:trace>
  <inkml:trace contextRef="#ctx0" brushRef="#br0" timeOffset="151024.5913">19301 13789 0,'0'0'0,"0"0"0,0 0 0,0 0 16,0 0-16,0 0 0,0 33 16,0 7-16,0-3 0,0-8 15,0 0-15,0-7 0,0 4 16,0-1-16,0-10 0,0-2 0,0-2 15,0 0-15,0 0 0,0 0 16,11-11-16,-11 11 0,0-11 16,0 0-16,0 0 0,0 0 15,0-15-15,0 4 0,0-7 16,11 3-16,-11 2 0,0-3 16,11-6-16,-11 4 0,11-4 0,-11 0 15,0 9-15,16-2 0,-16-3 16,13 0-16,-13 1 0,20 1 15,-20 16-15,18-15 0,-5 15 16,2 0-16,-4 0 0,0 0 16,-11 0-16,18 11 0,-7 0 0,4 4 15,-4-4-15,-11 3 0,20-3 16,-9 6-16,-11 3 0,16 7 16,-16-8-16,11 8 0,-11-5 15,0 9-15,11 0 0,-11-5 16,0-6-16,0 6 0,0-1 15,0 1-15,0-4 0,0-9 16,0 3-16,0-5 0,0-11 0,0 0 16,17 0-16,1-11 0,17-11 15,-4-7-15,-31 29 0,0 0 16,0 0-16,0 0 0,0 0 16</inkml:trace>
  <inkml:trace contextRef="#ctx0" brushRef="#br0" timeOffset="151395.9105">19731 13315 0,'0'0'0,"0"0"15,0 16-15,0-5 0,0 6 16,0 5-16,0 5 0,0 4 16,0 6-16,0-2 0,0 9 0,0 5 15,0 2-15,0-1 0,0-1 16,0 2-16,0-9 0,0 8 16,0-6-16,0-4 0,0-2 15,0-5-15,0-5 0,0-1 16,0-1-16,0-2 0,0-6 15,0-7-15,0 0 0,0-11 0,0 11 16,0-11-16,11 0 0,0-18 16,7 7-16,-5-4 0,9 2 15,-22 13-15,0 0 0,0 0 0,0 0 16,0 0-16</inkml:trace>
  <inkml:trace contextRef="#ctx0" brushRef="#br0" timeOffset="151761.8736">19817 13833 0,'0'0'0,"0"0"0,11 16 16,-11-16-16,16 24 0,-16-4 16,11 4-16,-11 5 0,0-3 0,11-2 0,-11 7 15,0 0-15,0-4 0,0-1 16,0-6-16,0 6 0,0-8 15,0-3-15,0-15 0,11 0 16,-11 0-16,0 0 0,0 0 16,0 0-16,0-17 0,13-3 0,-13-2 15,0 0 1,0 0-16,15 4 0,-15-4 16,0-2-16,0 2 15,0 2-15,16 2 0,-16-4 16,0-2-16,13 0 0,-13 8 0,16 1 0,-16 4 15,11 11-15,0-11 0,6 11 16,5 0-16,3 0 0,1 0 16,3 15-16,-1-15 0,-28 0 0,0 0 15,0 0 1,0 0-16,0 0 0</inkml:trace>
  <inkml:trace contextRef="#ctx0" brushRef="#br0" timeOffset="152234.467">20199 13939 0,'0'0'0,"0"0"0,0 0 0,0 0 15,0 0-15,-18 0 0,7 11 16,0 0-16,11 0 0,-18 2 16,18 7-16,-11 0 0,11 7 15,-11-3-15,11-4 0,0 2 16,0 0-16,11-5 0,-11 1 0,11-3 16,0 3-1,0-2-15,0-5 0,7 2 16,-7-2-16,2-11 0,-2 11 15,-11-11-15,20 0 0,-9-16 16,2 16-16,-1-24 0,-1 7 0,0-6 16,-11 6-16,11-5 0,-11-5 15,0 3-15,0-7 0,-11 7 16,11-2-16,0-1 0,-14 3 0,1 6 16,13 7-16,-20 11 0,5-15 0,2 15 15,-7 0-15,2 0 0,0 11 16,7 0-16,11 0 0,0 6 15,0 3-15,0-20 0,0 0 16,0 0-16,0 0 0,0 0 16</inkml:trace>
  <inkml:trace contextRef="#ctx0" brushRef="#br0" timeOffset="152581.8739">20399 13403 0,'0'0'0,"0"0"16,0 0-16,0 0 0,0 38 15,0-3-15,0 11 0,0-1 0,11 3 16,-11-2-16,0 9 0,14 12 16,-14-3-16,11 6 0,0-4 15,0-8-15,-11 3 0,11-6 16,-11-6-16,0-3 0,0-8 16,0-3-16,0-2 15,0-15-15,0-7 0,15-11 16,-2 0-16,7-11 0,-20 11 15,0 0-15,0 0 0,0 0 16,0 0-16</inkml:trace>
  <inkml:trace contextRef="#ctx0" brushRef="#br0" timeOffset="152882.445">19811 13611 0,'0'0'0,"0"0"0,-18 0 0,3-14 15,-10 14-15,-1-15 0,-3 0 16,-4 15-16,2-14 0,-13 14 15,-7 0-15,7 11 16,7 0-16,13-11 0,24 0 0,0 0 16,0 0-16,0 0 0,0 0 15,0 0-15,0 0 0</inkml:trace>
  <inkml:trace contextRef="#ctx0" brushRef="#br0" timeOffset="155516.4509">21120 13957 0,'0'0'0,"0"0"0,-13 0 0,2 0 16,0 0-16,-2 0 0,-3 0 15,-1 15-15,-3-4 0,7-11 16,-5 22-16,3 3 0,-1 1 15,16-4-15,-17 2 0,17 3 0,-14 1 16,14 1-16,-11-2 0,11-1 16,0-2-16,0 3 0,14-10 15,-14-1-15,17-5 0,-4-11 16,1 0-16,1 13 0,3-13 16,4 11-16,6-11 0,1 0 15,-2 0-15,1 0 0,-4 0 0,10 0 16,-12 0-16,0-11 0,-9 0 15,7-7-15,-9 1 0,2-3 16,-2-4-16,4-3 0,-4 3 16,0-3-16,0 5 0,-11-2 15,0-2-15,0 8 0,0 3 16,0 15-16,0-14 0,0 14 0,0-13 16,-11 13-16,11-11 0,-17 11 15,4 0-15,13 0 0,-25 0 16,14 0-16,0 0 0,-4 16 15,15-5-15,-16 0 0,16 4 16,-15 3-16,15 4 0,-11 2 0,11 7 16,0-2-16,0-1 0,0-1 15,0-3-15,0 5 0,11-3 16,-11-4-16,13 7 0,-2-7 16,-11-5-16,22-1 0,-11-1 15,0-15-15,0 18 0,5-7 0,-16-11 16,17 11-16,-17-11 15,18 0-15,-5-15 0,12-1 0,-8 3 0,-4-3 16,7-1-16,-9-7 0,-11-7 0,22 2 16,-4 5-1,-7-7-15,2 2 0,-2 5 0,-11-7 16,0 7-16,11 2 0,-11 0 0,0 6 16,18 3-16,-18 2 0,15 11 15,-15-11-15,0 11 0,0 0 16,11 0-16,-11 0 0,0 0 0,0 15 15,11-1-15,-11-1 0,16 7 16,-16 2-16,13 4 0,-13 1 16,0-1-16,11-4 0,-11 0 15,0 3-15,0-3 0,0 2 16,0-11-16,0-2 0,11-11 16,-11 11-16,0-11 0,0 0 0,0 0 15,0 0-15,0 0 0,0-15 16,11 15-16,-11-18 0,11 3 0,-11-5 15,0-7-15,0 3 0,0-2 16,13 4-16,-13 0 0,11-3 16,0-1-16,-11-1 0,11 8 0,-11-1 15,16 9-15,-16 0 0,13 0 16,-13 11-16,16 0 0,-16 0 16,13 0-1,-13 11-15,11 4 0,-11 3 16,11 4-16,-11-5 0,0 3 0,0 4 15,11-1-15,-11 3 0,0-2 16,0-2-16,11 0 0,-11 7 16,0-7-16,15 5 0,-15-8 15,18 6-15,-7-8 0,0 1 16,0-5-16,0-13 0,0 13 0,-11-13 0,18 0 16,-18 0-16,17-13 0,-17 13 15,18-29-15,-7 5 0,4-2 16,-1 1-16,1-1 0,-4-7 15,-11 2-15,18 0 0,-7-2 16,-11-2-16,20-7 0,-20-4 0,0-5 31,0 2-31,17 3 0,-17 2 16,0 4-16,0-4 0,0 5 0,0-6 16,0 15-16,0-6 0,0 3 15,0 5-15,0 6 0,0 2 16,0 0-16,0 20 0,0-13 15,11 13-15,-11 0 0,0 0 16,-11 11-16,11-11 0,0 0 0,0 24 16,-11-2-16,11 4 0,0 3 15,0 4-15,0-4 0,11 6 16,-11 3-16,0 1 0,0 3 16,0 0-16,11 0 0,-11-2 15,0 4-15,0-2 0,0 11 16,0-12-16,0 1 0,0-2 15,0-7-15,0-4 0,-11-5 0,11 7 16,0-7-16,0-2 0,14-6 16,-14-3-16,11-2 0,-11 0 15,17 0-15,-17-11 0,16 0 0,-16 0 16,17 0-16,-6 0 0,5-11 16,-3 11-16,2-18 0,1 7 15,-3-6-15,-2-3 0,0 0 0,0-7 16,5 5-16,-16 5 0,24-5 15,-13-5-15,-11 3 0,15-7 16,-15 0-16,0 0 0,11 3 16,-11 3-16,0-1 0,0 4 0,0 0 15,0 9-15,-11-1 0,11 14 16,-15-13-16,15 13 0,-16-11 0,16 11 16,-13 0-16,2 0 0,11 0 15,-15 16 1,15-16-16,-14 13 0,14 2 15,-11 3-15,11 4 0,0 0 16,0 2-16,0 3 0,0 1 0,0 3 0,0-2 0,11 0 16,1-5-1,-12 2-15,17-4 0,-6 0 0,2 0 16,3 1-16,-1 1 0,-2-4 16,-1-7-16,-1-2 0,-11 0 0,13-11 15,-13 0-15,22 0 0,-11 0 16,0-16-16,0 3 0,4-7 15,-1 1-15,-3-8 0,-11 1 16,11 6-16,0-7 0,-11 1 0,11-5 16,-11-2-16,15 6 0,-15 3 15,0-2-15,11 1 0,-11 6 16,0 8-16,11 11 0,-11-14 16,0 14-16,0 0 0,0 0 15,0 0-15,0 0 0,0 14 0,0-3 16,0 0-1,0 9-15,0 8 0,0-4 16,0 5-16,0 2 0,0 0 16,0 4-16,0-6 0,0-5 15,11-2-15,-11-2 0,0 0 16,0-5-16,0 3 0,0-7 0,0 4 16,0-15-16,0 0 0,0 0 15,0 0-15,0 0 0,0-17 0,0 6 16,0-5-16,-11-6 0,11 0 0,-11-2 15,11-3-15,0 3 16,0-7-16,0-8 0,-11 1 0,11 7 16,0-6-16,0 1 0,0 6 15,0 8-15,0 0 0,11-1 16,-11 6-16,13-1 0,-13 7 0,16 0 0,-16 11 16,17-11-16,-1 11 0,-5 0 15,4 0-15,3 0 0,-5 11 16,3-11-16,-16 16 0,15-16 15,-15 13-15,13-13 0,-13 15 16,0-15-16,0 16 0,0-5 16,0-11-1,0 17-15,0-6 0,0 0 16,-13-11-16,0 16 0,0-16 16,-5 0-16,3 13 0,-3-13 15,2 0-15,3 0 0,-2 11 0,4-11 16,-2 0-16,-3 13 0,5-13 15,11 20-15,-15-9 0,15 0 16,-11 0-16,11 0 0,0 0 16,0 0-16,11-11 0,-11 18 15,22-7-15,-11 4 0,4-1 16,7 8-16,-2 0 0,2 0 16,5-5-16,-5-3 0,2 5 0,-2-1 15,-2-2-15,-3 1 0,1 1 16,0-3-16,-3-2 0,-4 1 15,-11-1-15,18 2 0,-18 3 16,11-3-16,-11-1 0,0-3 16,13-11-16,9 0 0,5 0 0,-27 0 15,0 0-15,0 0 0,0 0 16,0 0-16</inkml:trace>
  <inkml:trace contextRef="#ctx0" brushRef="#br0" timeOffset="155775.5909">22130 13838 0,'-15'0'0,"-34"0"0,-28 13 0,-18-13 0,-6 0 16,-18 15-16,-5-15 15,18 18-15,106-18 0,0 0 0,0 0 16,0 0-16,0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6T07:28:54.469"/>
    </inkml:context>
    <inkml:brush xml:id="br0">
      <inkml:brushProperty name="width" value="0.05292" units="cm"/>
      <inkml:brushProperty name="height" value="0.05292" units="cm"/>
      <inkml:brushProperty name="color" value="#EA1D24"/>
    </inkml:brush>
  </inkml:definitions>
  <inkml:trace contextRef="#ctx0" brushRef="#br0">24152 11717 0,'-15'15'0,"1"1"0,3-3 15,0 2-15,-4-2 0,15 1 16,-24-1-16,8-2 0,-1 4 15,-1-4-15,-4 7 0,0 0 0,4 1 0,-4-8 16,-4 3-16,6 1 0,-4-2 16,4 7-16,-2-20 0,0 22 15,4-9-15,-4 3 16,0-3-16,-2-2 0,4 0 0,2 0 16,1 5-16,-1-16 0,-2 17 0,7-6 15,-3 0-15,1 5 0,-3-16 0,1 24 16,1-13-16,-1 7 0,1-1 15,-4 3-15,-2-2 0,2-3 16,-2-2-16,3-1 0,-1 3 16,2-4-16,5 0 0,-3-11 0,1 18 15,-3-18-15,5 15 0,2-15 16,0 13 0,0-13-16,0 16 0,-7-16 15,3 15-15,-3-15 0,3 0 16,2 24-16,2-24 0,-5 16 0,1-16 15,4 13-15,0-13 0,11 11 16,-16-11-16,5 16 0,0-16 16,-9 0-16,3 0 0,-5 17 15,-5-17-15,10 0 0,3 0 0,-1 11 0,-1-11 16,3 0-16,13 0 0,-17 11 16,6 0-16,0-11 0,0 13 15,11-13-15,-25 16 0,10-16 16,-3 11-16,3-11 0,-3 13 15,1-13-15,-3 13 0,0-13 16,0 0-16,7 14 16,-3-14-16,1 11 0,-3-11 15,5 15-15,-5-15 0,3 13 16,4-13-16,-5 0 0,1 11 16,15-11-16,-24 16 0,13-16 15,-2 11-15,-1-11 0,14 13 0,-24-13 16,13 11-16,-7-11 0,1 15 15,1-15-15,5 18 0,0-18 0,11 18 16,-15-7-16,4-11 0,11 15 16,-18-4-16,18-11 0,-22 13 15,22-13-15,-13 16 16,13-16-16,-22 0 0,9 15 16,-7-15-16,4 14 0,3-3 15,2 0-15,0 0 0,0 0 16,0-11-16,-2 17 0,-3-6 0,3 5 15,-2-5-15,-3 2 0,0-2 16,-1 0-16,-3-11 0,4 20 16,-4-20-16,0 18 0,0-7 15,4 0-15,0 0 0,3-11 0,4 17 0,0-6 16,0 5-16,0-3 0,11 5 16,-13 1-16,2-1 0,-5 0 15,3-3-15,2 1 0,-4-3 16,1-2-16,-1 0 0,2 4 15,-3-1-15,1-3 0,4 4 16,11 0-16,-18-15 16,18 25-16,-11-10 0,11-2 0,-11 3 0,11-1 15,-11-15-15,11 29 0,-13-16 0,13-2 16,0 5-16,0-5 0,0 2 16,0-2-16,13 4 0,-13-4 15,0 5-15,18-5 0,-18-11 0,11 17 16,-11-6-16,20-11 0,-9 18 15,0-7-15,2-11 0,-2 18 16,4-18 0,-1 17-16,5-6 0,1 0 15,-2-11-15,-5 14 0,5-14 0,-5 13 16,2-2-16,3-11 0,0 13 16,-3 0-16,3-2 0,-1-11 15,3 14-15,2-14 0,0 11 16,-2-11-16,2 15 0,0-4 0,-4 0 15,4-11-15,0 18 0,-4-18 0,4 11 16,-2-11-16,-3 13 0,5-13 16,-2 20-16,2-20 0,-2 11 15,-2-11 1,-1 0-16,-1 17 0,1-17 0,-3 14 0,3-14 16,3 13-16,-2-13 0,-1 13 0,-1-13 15,1 0 1,-3 16-16,1-16 0,0 13 15,3-13-15,0 13 0,4-13 16,0 0-16,-5 16 0,1-16 16,2 0-16,-2 11 0,4-11 15,-5 0-15,5 15 0,-4-15 0,0 0 16,1 11-16,-1-11 0,0 0 16,2 15-16,-7-15 0,0 0 0,7 0 15,-7 0-15,5 0 0,6 0 16,-6 0-16,4 0 0,-5 0 0,1 11 15,2-11-15,-5 0 0,1 0 16,1 0-16,-6 0 0,0 0 16,0 0-16,0 0 0,5-11 15,-5 11-15,7 0 0,-1 0 0,-1-11 16,1 11-16,-1 0 0,-3-15 0,2 15 16,1-11-16,-3 11 0,5-11 15,-3 11-15,-4-11 0,2 11 16,3-13-16,6 13 0,-5 0 15,1-16-15,4 16 0,-4-11 16,4 11-16,0-15 16,0 15-16,0-13 0,0 13 15,4-16-15,-1 5 0,-3 11 16,-5-20-16,-1 20 0,6-15 16,0 4-16,-2-5 0,11 5 15,-7 0-15,2 11 0,3-20 0,-5 5 16,7 4-16,-7 0 0,3 0 15,-3-2-15,-2 2 0,0-5 0,0 1 16,0 2-16,-4-3 0,4 5 16,0-2-1,2 2-15,3 0 0,1 0 0,1 11 16,-5-16-16,-2 3 0,5 2 16,-5-4-16,2-1 0,3 3 15,-3-2-15,2 4 0,3 0 16,0 0-16,1 0 0,-5-1 15,3-1-15,1-2 0,-2-3 0,1 3 16,1 2-16,2 2 0,-3 11 16,1-23-16,-2 12 0,-8-4 15,3 2-15,0-3 0,7 3 16,-2 2-16,-8 0 0,12 0 16,-4 0-16,-3 0 0,-2 0 15,-2 0-15,6-4 0,1 1 0,-3 3 0,-2-4 0,5-1 16,-10 3-16,1-2 0,-1 4 15,6 0-15,-1 11 0,0-18 0,0 7 16,2 0-16,-2 0 16,0 0-1,-4 11-15,4-18 0,0 18 0,0-15 0,-7 15 0,3-11 16,0 11-16,-1 0 0,10-11 16,-10 11-16,1-11 0,-3 11 0,3-13 15,0 13-15,1-11 0,-3 11 16,-3-11-16,0 11 0,3-12 15,1 12-15,5 0 0,-6-15 16,-3 15 0,-13-13-16,16 13 0,-1-16 0,-15 16 15,29-11-15,-18 11 0,0-11 16,-11 11-16,22-11 0,-9 11 16,9-17-16,0 6 15,-4 0-15,-3 0 0,-15 0 16,22-3-16,-4 3 0,-1-4 15,-1 2-15,-5-3 0,0 1 0,-11 2 0,24 2 0,-8 0 16,-5-1-16,0-7 0,-11 5 16,13-1-1,-2 4-15,4 0 0,-1-2 16,-1-3-16,-13 1 0,13-3 0,-13 5 0,11-2 16,0 1-16,0-6 0,2 5 15,-13-3-15,16 5 16,-16-4-16,0 1 0,0 1 15,13 1-15,0-5 0,-13 5 16,11-1-16,-11 2 0,0-7 16,0 9-16,0-2 0,0-3 0,-15-1 15,15 1-15,-11 5 0,11-2 16,0-3-16,-11 5 0,0 0 16,11 0-16,-27 0 0,14 0 0,-2-2 15,-3 2-15,5-4 0,-7-3 16,7 3-16,2 3 0,-5-1 0,5 2 15,0 0-15,0 0 0,-2-9 16,-2 7-16,4-5 0,-3-1 16,3 5-16,-9-3 0,7 1 15,-9 1-15,-4-3 0,-1 3 0,5 2 0,5-3 16,1 3-16,1-7 0,4 2 16,0 3-16,11 2 0,-14 2 15,14 0-15,-15-5 0,0 5 16,15-2-16,-20-2 0,4-1 15,5 3-15,-4-2 0,15 3 0,0 1 16,-20 11 0,9-17-16,11 6 0,-11-5 15,0 5-15,11-2 0,-13-2 16,13 4-16,-16 0 0,16-3 16,-11 3-16,0-4 0,0 15 0,11-24 15,-15 13-15,15-5 0,-14 5 16,14 0-16,-15 0 0,15 0 15,-13 11-15,13-13 0,-11 13 0,11-11 16,-11 11-16,11-11 0,-16 11 16,5-11-1,11 11-15,-17-11 0,3 11 16,3 0-16,-8-11 0,5 11 16,-1 0-16,-1 0 0,5 0 0,-2 0 15,-9-11-15,5 11 0,-3 0 16,6 0-16,1 0 0,-7 0 15,3 0-15,4 0 0,-7 0 16,2 11-16,0-11 0,1 0 16,-5 11-16,-3-11 0,6 0 15,-3 11-15,-1-11 0,-3 11 16,6-11-16,0 0 0,-2 13 0,0-13 16,2 11-16,1-11 0,-1 16 15,-2-16-15,0 11 0,-5-11 16,7 13-16,-2-13 0,2 20 15,3-20-15,-1 19 0,-4-19 16,0 20-16,4-20 0,-4 11 0,0-11 16,5 0-16,1 11 0,3-11 15,-2 11-15,4-11 0,11 18 16,-22-18-16,8 15 0,-1-15 0,4 14 0,0-14 16,0 11-16,-5-11 0,-1 11 0,3-11 15,-1 11-15,4-11 0,0 11 16,0-11-16,11 11 0,-20-11 15,9 0-15,-4 13 0,-1-13 16,5 11-16,11-11 0,-17 16 16,1-16-16,3 17 0,-5-17 15,-2 20-15,7-20 0,-7 18 16,1-18-16,-4 22 0,-3-9 16,8-2-16,1 9 0,-3-7 15,2 2-15,5 3 16,-7 4-16,9-6 0,-6-3 15,3-2-15,3 0 0,-4-11 0,4 15 0,0-15 0,11-11 32,0 11-32,0 0 0,0 0 0,0 0 15,0 0-15</inkml:trace>
  <inkml:trace contextRef="#ctx0" brushRef="#br0" timeOffset="9255.3502">21696 13527 0,'0'0'0,"0"0"0,0 0 0,0 0 0,0 0 16,0 0-16,0 0 15,0 0-15,0 0 0</inkml:trace>
  <inkml:trace contextRef="#ctx0" brushRef="#br0" timeOffset="9699.6377">21711 13611 0,'0'0'0,"0"0"0,0 0 0,0 0 0,0 0 16,0 0-16,0 0 15,0 0-15,0 0 0,0 0 0,0 0 16,0 0-16,0 0 0,0 0 0,0 0 0,0 0 15,0 0-15,0 0 0,0 0 16,0 0-16,0 0 0,0 0 31,0 0-31,0 0 0,0 0 0,0 0 16,0 0-16,0 0 0,0 0 16,0 0-16,0 0 0,0 0 0,0 0 15,0 0-15,0 0 0,0 0 16,0 0-16,13-71 0,5 18 15,2 18-15,-2 8 0,-1 14 16,5 13-16,0-20 0,-4 9 16,0 11-16,8-20 0,-2 5 0,7 4 15,0 0-15,0 11 0,0-15 16,0 15-16,2-14 0,-9 14 0,5-15 16,-3 4-16,-4 0 0,-9 0 15,3-7-15,-16 18 0,0 0 0,0 0 16,0 0-16,0 0 0</inkml:trace>
  <inkml:trace contextRef="#ctx0" brushRef="#br0" timeOffset="10169.1822">22113 13313 0,'0'0'0,"0"0"0,0 0 0,37 0 0,-4-11 16,-4 11-16,-1-11 15,-10 11-15,2 0 0,2 0 16,2 0-16,3 0 0,-3 0 0,7 0 15,-3 0-15,3 0 0,2 11 16,5-11-16,-7 0 0,11 15 16,-7-15-16,0 0 0,-2 0 15,0 0-15,-4 0 0,-7 0 16,0-11-16,0 11 0,-22 0 0,0 0 0,0 0 16,0 0-16,0 0 0</inkml:trace>
  <inkml:trace contextRef="#ctx0" brushRef="#br0" timeOffset="10597.9138">22772 13364 0,'13'11'0,"2"4"16,5 7-16,7 2 15,-5 5-15,6-2 0,-5-1 16,3 3-16,3-5 0,-5 7 16,5-3-16,-3 1 0,-2 4 15,-2-4-15,-4 2 0,2-3 16,-3 8-16,-1-8 0,-5 1 16,-11 6-16,13-10 0,-13-8 0,16 1 15,-16 6-15,0-4 0,0-5 16,0 1-16,0-16 0,0 13 15,0-13-15,0 0 0,0 0 16,0 0-16,0 0 0</inkml:trace>
  <inkml:trace contextRef="#ctx0" brushRef="#br0" timeOffset="11598.2701">23570 13800 0,'0'0'0,"0"0"0,0 0 16,0 0-16,0 0 0,-22-39 0,0 10 16,9 0-16,-3 3 0,5 1 15,11 1-15,-15 0 0,15 11 0,-11-9 16,11 0-16,-16-3 0,5 1 16,-9 0-16,7-3 0,-4 3 15,1-2-15,-4-1 0,0 3 16,-2-2-1,0-3-15,-6 7 0,-3 0 0,0 4 16,9 1-16,0-6 0,0 6 16,0 1-16,2 1 0,0-3 15,2 1-15,-10-1 0,6 3 16,-11-3-16,0 3 0,4 15 16,0-18-16,12 18 0,-10-16 15,-2 16-15,1-11 0,6 11 16,-11 0-16,0-11 0,4 11 15,7 0-15,22 0 0,0 0 0,0 0 16,0 0-16,0 0 0</inkml:trace>
  <inkml:trace contextRef="#ctx0" brushRef="#br0" timeOffset="12199.9192">22020 13134 0,'0'0'0,"0"0"16,0 0-16,40 0 0,-1 0 16,-6 0-16,0 0 0,-13-11 15,2 11-15,0 0 0,5-13 16,-5 2-16,2 11 0,3 0 16,1-13-16,1 13 0,2 0 15,-5-11-15,1 11 0,6 0 0,0 0 16,0 0-16,2 0 0,-2 0 15,7 0-15,9 0 0,-8 15 16,3-15-16,-4 27 0,-2-14 16,1 7-16,8-3 0,-3 1 15,-5 4-15,-1 0 0,-7-2 16,-7-7-16,7 3 0,-7-16 0,3 28 16,-3-12-16,7-3 0,0 2 15,-5-4-15,-8 7 0,-18-18 16,0 0-16,0 0 0,0 0 15,0 0-15</inkml:trace>
  <inkml:trace contextRef="#ctx0" brushRef="#br0" timeOffset="12717.4535">23316 13456 0,'0'0'0,"0"0"0,0 0 0,0 0 16,-33-22-16,5 0 0,1 5 16,3 6-16,4-1 0,-4-3 15,-3 4-15,3-7 0,-5-1 16,3 5-16,-14-6 0,1 9 0,6 11 15,4-17-15,0 17 0,7-18 16,9 7-16,2 11 0,0-11 16,-2 11-16,13-13 0,-18 13 15,18 0-15,0 0 0,0 0 16,0 0-16,0 18 0,11-7 0,7 0 16,-1 6-16,3 1 0,-4 2 15,-3 4-15,9-9 0,2 10 16,7-3-16,4 0 0,-2 0 15,-4 2-15,0-2 0,-3 0 16,-2-2-16,3-7 0,-5 14 16,2 6-16,3-5 0,-3 1 0,-2 0 15,-4 8-15,-1-8 0,-6 0 16,0-3-16,0 3 0,-11 2 16,16-3-16,-16-4 0,0-2 15,11-2-15,-11-20 0,11 20 0,-11-9 0,11 0 0,-11-11 16,0 16-16,0-16 0,0 0 15,0 0-15,0 0 0,0 0 16</inkml:trace>
  <inkml:trace contextRef="#ctx0" brushRef="#br0" timeOffset="12959.5858">23413 13562 0,'0'-20'0,"0"0"16,-17-15-16,6 11 0,0-9 15,-2 0-15,-3 0 0,-2 0 16,-4-3 0,5-1-16,-10 6 0,10 0 15,1-4-15,5-3 0,11 3 16,-13 2-16,13 33 0,0 0 15,0 0-15,0 0 0,0 0 0</inkml:trace>
  <inkml:trace contextRef="#ctx0" brushRef="#br0" timeOffset="13206.2338">23334 13183 0,'18'22'0,"4"2"0,6 7 0,-1-7 15,2 5-15,-1 4 0,-1 0 16,-3-6-16,-6 1 0,-1 5 16,3 0-16,-7 0 0,3-4 15,1 4 1,-1-2-16,-1 2 0,-2 0 16,1-4-16,-3-3 0,0-12 15,2 5-15,-13-19 0,18 16 16,-18-16-16,13 0 0,-13 0 0,0 0 15,0 0-15,0 0 0,0 0 16,0 0-16</inkml:trace>
  <inkml:trace contextRef="#ctx0" brushRef="#br0" timeOffset="13528.1405">23676 13384 0,'0'0'0,"0"0"16,0 0-16,0 0 0,0 0 0,0 0 16,0 0-16,0 0 0,17 28 15,5-4-15,1-2 0,-1 5 16,2-1-16,2-1 0,-4-3 0,-2 0 16,4 0-16,-4-5 0,-2 5 15,0-4-15,-3 4 0,0-2 16,-1-7-16,-1-13 15,-13 13-15,15-13 0,-15 0 16,16 0-16,-16 0 0,0 0 16,0-19-16,0 8 0,0 0 15,0-5-15,0 16 16,0 0-16,0 0 0,0 0 16,0 0-16</inkml:trace>
  <inkml:trace contextRef="#ctx0" brushRef="#br0" timeOffset="15062.7293">23940 13434 0,'0'0'0,"-15"0"0,15-11 0,0 11 16,0 0-16,0 16 0,0-16 16,0 17-16,11-17 0,-11 16 15,15-16-15,-4 13 0,-11-13 16,14 13-16,-14-2 0,11 0 16,0 2-16,0-13 0,0 14 15,-11-14-15,15 15 0,-15-15 0,13 0 16,-13 0-16,16 0 0,-16-18 15,0 18-15,11-24 0,-11 11 16,0-7-16,0 5 0,0-5 16,0 4-16,0 3 0,0-9 0,0 5 15,0 1-15,0-2 0,-11 7 0,11 11 0,0-11 0,0 11 16,0 0-16,15 0 0,-4 0 16,-11 14-16,14-1 0,-14 0 15,17 5-15,-17-1 0,16 3 16,-1-2-16,-2-1 0,-2 3 15,0-6-15,3-3 0,-3 4 16,2-15 0,-13 11-16,20-11 0,-9 0 15,4 0-15,-15 0 0,18 0 16,-18 0-16,11-22 0,0 11 16,-11-7-16,0-2 0,0 9 15,0 11-15,0-28 0,0 6 0,0 0 16,0 0-16,0 8 0,-11 3 15,11 0-15,0 0 0,0 0 0,0 11 16,0-11-16,0 11 16,0 0-16,0 18 0,0-5 0,0 0 0,0 5 15,15 0 1,-15 2-16,13-3 0,-2-1 0,-11-3 0,18 7 16,-7-3-16,5 1 0,-5-3 15,0-15-15,-11 14 0,13-14 0,-13 0 16,20 0-16,-20 0 0,13-14 0,-13 1 15,15 0-15,-15 0 0,0-3 16,11 1-16,-11-7 0,0 0 16,0 2-16,0 0 0,0 7 15,0-3-15,0 5 0,0 0 16,0-4-16,16 4 16,-16 11-16,11-13 0,-11 13 15,0 0-15,0 0 0,0 15 16,0-2-16,15-2 0,-15-11 15,0 16-15,11-5 0,3-11 16,-14 17-16,19-6 0,-8-11 16,0 22-16,-11-10 0,18-1 0,-5-11 15,1 0-15,-3 11 0,-11-11 0,13 0 16,-13 0-16,13-11 0,-13 0 16,0-7-16,13 2 0,-13 5 15,11 0-15,-11 0 0,0-4 0,0-3 16,0-4-16,0 0 0,0 5 15,0 1-15,0 16 0,0-18 16,0 7 0,0 0-16,0 0 0,0 11 15,0-11-15,0 11 0,-11 0 0,11 0 16,0 0-16,-11 11 0,11-11 16,0 18-16,0-5 0,11-13 15,-11 14-15,20 1 0,-7 0 16,1-1-16,1-3 0,3 0 15,1 0-15,-1 0 0,-7-11 0,-11 13 0,13-13 16,-13 0-16,16 0 0,-16 0 16,11 0-16,-11-11 0,13 11 15,-13-13-15,0 2 16,0-5-16,0 3 0,0-7 16,0-2-16,0 0 0,0 2 15,-11-2-15,11 0 0,0 2 16,-13 3-16,13-1 0,0 7 15,0 11-15,0 0 0,0 0 16,11 20-16,-11-7 0,22 0 0,-9 7 16,2-2-16,8 4 0,1 0 15,-2-5-15,-5 1 0,6-2 16,-4-5-16,-1-11 0,-5 11 16,-2-11-16,0-11 0,-11 0 15,11-3-15,-11-1 0,0-7 0,0-7 16,0 1-16,0-6 0,0 8 15,-11 2-15,11-3 0,0 10 16,-11-10-16,11 10 0,-11 1 16,11 16-16,0-18 0,0 18 15,0 0-15,0 0 0,16 18 16,-5-7-16,4 7 0,3-3 0,4 1 16,-5-3-16,1 5 0,2 4 0,0 4 15,2-2-15,-5-2 0,3-2 16,-2-20-16,-5 11 0,-2-11 15,-11 0-15,11-20 0,-11 9 16,0-11-16,0 2 0,0-6 16,0 0-16,0-1 0,0-8 15,-17 11-15,6-5 0,0-9 16,-3 1-16,3 8 0,0 1 16,-4 1-16,2 7 0,-3 5 15,5 4-15,11 11 0,0 0 16,0 0-16,16 26 0,-3-8 0,7 4 15,-3 2-15,1 7 0,4-2 0,2-5 16,-2 11-16,0-4 0,5 2 16,-3-4-16,3-3 15,-3 7-15,2-11 0,-2-8 0,-8-14 0,-1 0 16,-15-18-16,14 7 0,-14-11 16,0 0-16,0 22 0,0 0 15,0 0-15,0 0 0,0 0 0</inkml:trace>
  <inkml:trace contextRef="#ctx0" brushRef="#br0" timeOffset="15278.8278">25175 12413 0,'0'0'0,"0"0"0,0 0 16,0 0-16,44 22 0,-4 5 15,-3 2-15,3-1 0,0 12 16,-1 4-16,-1 4 0,2 8 15,-1-6-15,1 1 0,-11 0 16,-1-7-16,-1-2 0,-14-5 0,2-10 16,-15-10-16,16-6 0,-16-11 15,0 11-15,0-11 0,0 0 0,0 0 16,0 0-16,0 0 0,0 0 16,0 0-16</inkml:trace>
  <inkml:trace contextRef="#ctx0" brushRef="#br0" timeOffset="15531.329">25206 12424 0,'0'0'0,"0"0"0,13 0 16,5 22-16,4-11 0,-2 5 16,0-3-16,8 3 0,10-1 15,-1-2-15,3 14 0,-5 1 16,9 10-16,-8-7 0,5 13 15,-10 0-15,-2 4 0,-3-6 0,-4-4 0,-8-5 16,1-9-16,-15-8 0,0-5 16,11-11-1,-11 0-15,0-22 0,0 8 16,0 14-16,0 0 0,0 0 16,0 0-16,0 0 0</inkml:trace>
  <inkml:trace contextRef="#ctx0" brushRef="#br0" timeOffset="15763.0873">25299 12290 0,'15'11'15,"7"0"-15,5 11 0,8 0 16,4 7-16,1-1 0,4 16 15,-4 5-15,0-3 0,6 14 16,-6-1-16,8 5 0,-4-2 16,-8-7-16,-8 2 0,-6-12 0,-22-45 15,0 0-15,0 0 0,0 0 16,0 0-16</inkml:trace>
  <inkml:trace contextRef="#ctx0" brushRef="#br0" timeOffset="16069.146">25217 12107 0,'0'0'0,"0"-13"16,0 2-16,0 0 0,0 11 15,0-11-15,29 11 0,-3-16 16,9 16-16,-6 0 0,9 0 15,3 22-15,6 0 0,1 9 0,3 0 16,0 11-16,4 11 0,-4 9 0,-1 1 31,-3 1-31,-10 7 0,-6-9 0,-5-5 16,-8-6-16,-7-7 0,0-11 0,4-18 0,-15-15 16,11 0-16,-11 0 0,0 0 15,0 0-15,0 0 16,0 0-16,0 0 0</inkml:trace>
  <inkml:trace contextRef="#ctx0" brushRef="#br0" timeOffset="16328.7978">25528 11981 0,'0'0'0,"0"0"15,37 22-15,-1-2 0,8 2 0,-5 0 16,1 5-16,-2 1 0,-3 10 16,5 13-16,-7 6 0,6 2 15,10 3 1,-3 0-16,-6-7 0,4-11 16,-20-13-16,-8-9 0,-16-22 15,0 0-15,0-18 0,0 1 0,11-5 16,-11 22-16,0 0 0,0 0 15,0 0-15,0 0 0</inkml:trace>
  <inkml:trace contextRef="#ctx0" brushRef="#br0" timeOffset="16508.6947">25837 11886 0,'0'0'0,"11"0"16,0 0-16,8 18 0,12 9 15,7 8-15,8 9 0,3 11 16,-1 0-16,1 7 0,-5 6 15,6 9-15,-3-2 0,3 7 0,-5-5 0,1-6 16,2-5-16,-1-11 0,-47-55 16,0 0-1,0 0-15,0 0 0,0 0 16</inkml:trace>
  <inkml:trace contextRef="#ctx0" brushRef="#br0" timeOffset="17299.3434">24511 11496 0,'0'0'0,"0"0"0,0 0 15,49 0-15,-3 0 0,-2 11 16,7-11-16,0 0 0,-5 0 15,9 11-15,-9-11 0,10 13 16,3 5 0,3 9-16,17 6 0,-6 6 0,-2 16 15,1 1-15,1-4 0,-20-3 16,-2-5-16,-16-15 0,-9-14 16,-3 1-16,-23-16 0,0 0 15,0 0-15,0 0 0,0 0 0</inkml:trace>
  <inkml:trace contextRef="#ctx0" brushRef="#br0" timeOffset="17897.2633">24395 11547 0,'0'0'0,"37"0"0,7 17 16,7-1-16,-5-5 0,9 7 15,11-1-15,5 5 0,-5 11 16,11 11-16,-8 3 0,-1 8 15,0-4-15,-17-1 0,-9-8 16,-22-2-16,-5-16 0,-15-4 16,-11-20-16,0 13 0,-6-13 0,-5 0 15,-3-22-15,-1 9 0,10-7 16,-12 7-16,-3-5 0,-7 3 16,-6-7-16,44 22 0,0 0 15,-90-36-15,6 1 0,11 4 16,12 9-16,8 5 0,0 6 15,11-5-15,-7-1 0,7 1 0,3 5 16,-1 0-16,9 11 0,11-13 16,1 13-16,7 0 0,12 0 15,-15 0-15,15 11 0,0-11 16,0 17-16,13-5 0,1-12 16,1 13-16,9-13 0,3 15 0,1-4 15,1 0-15,8 5 0,8 3 16,1 8-16,-6-1 0,-5 5 15,2 7-15,-4-10 0,-8-6 16,-3-6-16,-9-16 0,-13 0 16,0 0-16,-13-11 0,-3-7 15,-4-2-15,20 20 0,0 0 0,0 0 16,0 0-16,0 0 0</inkml:trace>
  <inkml:trace contextRef="#ctx0" brushRef="#br0" timeOffset="18603.222">24192 11732 0,'-18'0'0,"3"0"0,-3 0 0,7 11 16,11 0-16,-11 0 0,11 5 16,0-3-16,20 2 0,-9 3 15,2 0-15,0 1 0,9-1 16,-2 0-16,2-3 0,2 3 16,-1-1-16,-1 3 0,-7-7 15,-15-2-15,13-11 0,-13 0 16,0 0-16,-15 0 0,4 0 0,-7 0 15,5-15-15,-3 15 0,-10-13 16,6-3-16,-6-1 0,-5-1 16,0 3-16,2-1 0,1 16 15,1-17-15,3 17 0,2 0 16,4 11-16,3 0 0,15 4 16,-11 3-16,11 4 0,0 6 15,17-6-15,-1 0 0,2 5 0,4-9 16,0-1-16,0 5 0,-9-8 15,-2 1-15,-11-4 0,11-11 16,-11 11-16,0-11 0,0 0 0,-13 0 0,-7 0 16,0 0-16,-6 0 0,8-15 0,-4 15 15,0-18 1,-11 7-16,4 0 0,3-2 16,-3-3-16,7 5 0,0 11 15,2-11-15,0 11 0,3 0 0,3 0 16,3 18-16,11-7 0,0 9 15,18-3-15,-7 1 0,2 4 16,-2-4-16,0 4 0,0-5 16,0 3-16,5-7 0,-16 3 0,13-3 0,-13 0 15,0-13-15,-13 0 0,-3 0 16,-1 0-16,-5 0 0,-3-20 16,-6 3-16,3 1 0,10 3 15,-4-2-15,-7-5 0,3 4 16,4-1-16,9 4 0,-14 2 15,-1 11-15,6 0 16,0 0-16,8 0 0,14 0 16,0 19-16,0-5 0,0 8 15,0 0-15,16 11 0,-16 0 16,24 0-16,-11-4 0,3-3 16,1-8-16,-1-3 0,-5-15 15,-11 18-15,0-18 0,0 0 0,-16 0 16,3 0-16,-2 0 0,-7-27 15,-7 10-15,29 17 0,0 0 16,0 0-16,0 0 0,0 0 16</inkml:trace>
  <inkml:trace contextRef="#ctx0" brushRef="#br0" timeOffset="19058.6941">22889 12610 0,'0'0'0,"0"0"0,0 0 0,0 0 16,0 0-16,0 0 0,-38 0 16,14-11-16,13 11 0,11 0 0,0 0 15,0 11-15,0-11 0,0 0 16,0 11 0,13-11-16,-13 11 0,0-11 15,11 11-15,-11-11 0,0 11 0,18-11 16,-18 15-16,24-4 0,-9 0 15,5-11-15,2 18 0,7-7 16,4 6-16,2-5 0,-2 3 16,-8-15-16,-10 13 0,-15-13 0,11 0 15,-11 0-15,-11 0 0,11-11 16,-13 0-16,2-2 0,-5-3 0,-1-1 16,-5-10-16,-5 5 0,-1-2 0,28 24 15,0 0 1,0 0-16,0 0 0,0 0 0</inkml:trace>
  <inkml:trace contextRef="#ctx0" brushRef="#br0" timeOffset="20288.9074">21674 13644 0,'0'0'15,"0"0"-15,0 0 16,0 0-16,0 0 0,0 0 0,0 0 0,0 0 16,0 0-16,0 0 0,0 0 15,0 0-15,0 0 0,0 0 16,0 0-16,0 0 15,0 0-15,0 0 0,0 0 0,0 0 0,0 0 16,0 0 0,-18 33-16,7-5 0,0-1 15,11-5-15,0 0 0,0-4 16,0-7-16,0 0 0,0 4 0,0 3 16,0-1-16,0 5 0,11 0 15,-11 1-15,18-6 0,-7 5 16,0 7-16,4-3 0,-2-8 15,3 4-15,-3 0 0,3 5 16,-5-3-16,2-2 0,-2-5 0,-11 3 16,15 2-16,-15-4 0,14-7 15,-14-11-15,11 0 0,-11 0 16,0 0-16,0 0 0,0 0 0,0 0 16,0 0-16,0 0 0,0 0 0</inkml:trace>
  <inkml:trace contextRef="#ctx0" brushRef="#br0" timeOffset="20712.6106">21744 13666 0,'0'0'0,"0"0"16,0 0-16,0 0 0,0 37 15,0-2-15,0-1 0,0-8 16,0-8-16,20-5 0,-20 9 15,16 4-15,-5-1 0,2-3 16,2 0-16,-4 11 0,0-7 16,0-1-16,-11 1 0,25 7 0,-14-4 15,6-7-15,-1-7 0,1-2 16,5 3-16,-4-3 0,-3 3 16,-3-16-16,-1 0 0,-11 0 15,0 0-15,13-11 0,-13 11 16,0-12-16,0 12 0,0 0 15,0 0-15,0 0 0,0 0 16,0 0-16</inkml:trace>
  <inkml:trace contextRef="#ctx0" brushRef="#br0" timeOffset="21023.5767">21870 13809 0,'0'0'15,"0"0"-15,0 0 0,11 35 16,2-2 0,-2-11-16,3-4 0,-1-2 15,2-3-15,3 9 0,4-5 16,-2 3-16,2-2 0,4 2 15,-4-3-15,0 5 0,0 0 0,-2 1 16,7-6-16,-5-4 0,0 3 16,-5-5-16,5-11 0,1 13 0,-4-13 15,1 0-15,-9 0 16,0 0-16,-11 0 0,0 0 0,0 0 0,0 0 16,0 0-16</inkml:trace>
  <inkml:trace contextRef="#ctx0" brushRef="#br0" timeOffset="21606.7535">21663 13842 0,'0'0'0,"0"0"0,0 0 16,0 0-16,0 0 0,0 0 0,0 0 15,0 0-15,0 0 0,0 0 16,0 0-16,0 0 0,0 0 0,0 0 16,0 0-16,0 0 0,0 0 15,0 0-15,0 0 0,0 0 0,0 31 16,15 0-16,-15-7 0,0-2 15,11 0-15,-11 5 0,0-3 16,13-6-16,-13 1 0,16 3 16,-1 7-16,-1 0 0,-1-3 0,2-2 15,1 5-15,1-2 0,1-5 0,0-5 16,1 3-16,3 0 0,-2 2 16,7-4-16,-1-3 0,-10-4 15,15 5-15,-7-3 0,2 4 16,-4-1-16,3-5 0,3-11 15,1 15-15,4-15 16,0 0-16,7 0 0,-7 0 16,4 0-16,-6 0 0,9 0 15,2 0-15,-7-11 16,-2 11-16,13-15 0,-8 15 16,-5-13-16,2 13 0,-2-22 15,-4 22-15,8-11 0,-4 11 16,-2-16-16,-4 16 0,4-11 0,2 0 15,-9 0-15,-9 11 0,-15 0 16,0 0-16,0 0 0,0 0 16,0 0-16</inkml:trace>
  <inkml:trace contextRef="#ctx0" brushRef="#br0" timeOffset="22438.7101">23023 14307 0,'0'0'0,"0"0"16,0 0-16,0 0 0,0 0 0,0 0 15,31 16-15,2-5 0,-11-11 16,-4 0-16,-5 0 0,-13 0 15,20-11-15,-20 11 0,20 0 16,-5-11-16,-2 11 0,3 0 0,-5-11 16,6 11-16,-1-11 0,-1 0 0,-4 11 0,-11-16 31,18 5-31,-18 11 0,13-11 16,-13 11-16,11 0 0,-11-13 15,0 13-15,0 0 0,0 0 0,-11 0 16,-2 0-16,-2 0 0,1 0 15,-10 0-15,4 11 0,0-11 16,-2 0-16,-2 13 0,-5-13 0,3 16 16,2-16-16,-3 17 0,-1-1 15,-12-3-15,0 7 0,5-9 16,2 6-16,-5 1 0,5-7 0,2 0 16,-6-11-16,2 16 0,-7-16 15,11 11-15,-2-11 0,0 13 0,0-13 16,0 0-16,-3 0 0,-1 0 0,2 0 15,2 0-15,-5 0 0,3 0 32,-5-11-32,0 0 0,-4 11 0,5-22 0,-5 4 0,8 0 15,3 3-15,0-3 0,4-4 16,-4 0-16,0-4 0,9 2 16,2 6-16,7-2 15,15 2-15,-14 1 0,14-1 16,0-4-16,0 7 0,0-3 15,0 18-15,0 0 0,11-11 16,3 11-16,-14 0 0,0 0 16,0 0-16,28 0 0,-1 0 15,-5 0-15,-9 0 0,2 0 0,3 0 16,-3 15-16,8-15 0,-6 23 0,1-23 16,4 28-16,-5-10 0,6-1 15,3 6-15,3-4 0,-1 3 16,1-4-16,2 0 0,0-1 0,6 5 15,-4-4-15,3 2 0,1-3 16,-2 1-16,-6-2 0,8-5 16,5 0-1,0 0-15,-11-11 0,18 0 16,-10 0-16,12 0 0,0-11 0,-3 11 16,1-16-16,10 5 0,5 0 15,-9 11-15,7-24 0,-62 24 16,0 0-16,0 0 0,0 0 15,0 0-15</inkml:trace>
  <inkml:trace contextRef="#ctx0" brushRef="#br0" timeOffset="24743.4357">26359 12327 0,'0'0'0,"0"0"0,0 0 0,0 0 15,0 0-15,0 0 0,0 0 16,16 29-16,-5-3 0,-11-1 16,11-10-16,-11 3 0,0-1 15,0 3-15,0 5 0,0-3 0,0 6 16,0 5-16,0 7 0,0-7 0,0 2 16,13 3-16,-13-1 0,0-1 15,0 6-15,0-7 0,-13 2 16,13-1-16,0 3 0,0-10 0,0 8 15,-16-1-15,16 1 0,0-4 16,0 3-16,-11-6 0,11-5 16,-15-6-1,4-1-15,11-7 0,0 0 16,-18-11-16,18 13 0,0-13 0,0 0 16,-13 0-16,13-11 0,0 11 15,0-22-15,0 11 0,0-11 16,11 5-16,-11 3 0,0-1 15,20-3-15,-5-4 0,-4-4 16,0-3-16,5 5 0,-3 2 0,4-5 0,-1 5 16,-1 0-16,-1 5 0,-3 1 15,4 3 1,0-2-16,-4 1 0,-11-1 16,14 4-16,-1 0 0,-2 11 0,-11-11 15,15 11-15,-15 0 0,11 0 0,-11 0 16,0 11-16,0-11 0,-11 13 0,11-2 0,-13 0 15,2 5-15,0-1 0,-4-2 16,-1 9-16,3-6 0,-7 6 16,7 0-16,-2 2 0,1 7 0,-8 0 15,5 2-15,-5 4 16,2-8-16,0 0 0,0-1 0,-2 3 16,-2-7-1,2 5-15,0 0 0,-3-3 16,-1 7-16,-1-8 0,3 1 15,2-4-15,0-4 0,-2 4 0,-3-2 16,1-5-16,-1 0 0,-3 1 16,5-5-16,3-11 0,5 13 15,3-13-15,14 11 0,-13-11 16,13 0-16,-11 0 0,11 0 0,-11 0 16,11-11-16,0 11 0,0-18 0,0 7 15,0-6-15,0 1 0,0-6 16,0 9-16,18-5 0,-18 7 15,22-4-15,-5 4 0,3 0 16,2 0-16,0 0 0,-4 11 16,0-11-16,-1 11 15,-6 0-15,-11 0 0,20-11 16,-20 11-16,0 0 0,0 0 16,0 15-16,0-15 0,-15 11 15,15 0-15,-27 0 0,14 0 16,-7 7-16,-4-3 0,-5 8 0,3-6 15,4 7-15,-2 3 0,-3-3 16,-2-2-16,-8 0 0,-5 0 0,2 5 16,-8 1-16,4-3 0,-7 1 15,5 3-15,-5-1 16,3-1-16,-3-3 0,5 3 0,-3-5 16,7 0-16,-4-5 0,-3 5 0,-1-6 15,6 1-15,4-3 0,-4 1 16,2 1-1,4-3-15,3 2 0,6-4 0,-1 0 16,1-11-16,0 16 0,9-16 16,7 0-16,-2 0 0,15 0 15,-14 0-15,14 0 0,0 0 0,0 0 0,12 0 0,-1 0 16,2-16-16,2 5 0,7 0 16,2 0-1,5 0-15,4 0 0,-4 0 0,0 11 16,1-11-16,-1 11 0,6-15 15,-2 15-15,-4 0 0,-7 0 16,0-14-16,-11 14 0,0 0 16,-11 0-16,0 0 0,0 0 15,0 0-15,-13 0 0,-7 0 0,3 11 16,-6-11-16,-5 11 0,-12-11 0,0 12 16,-4-12-16,5 13 0,-5-13 15,-3 15-15,-8-4 0,4 0 16,1 2-16,-8-2 0,3-11 15,-11 16-15,9-16 0,-5 11 0,0-11 16,-8 13-16,6-2 0,2-11 16,0 16-1,-4-5-15,4-11 0,7 17 16,-2-17-16,0 11 0,-3-11 16,9 16-16,1-16 0,8 0 0,-11 13 15,11-13-15,5 13 0,8-13 16,0 0-16,9 0 0,7 18 15,13-18-15,-11 0 0,11 11 16,0-11-16,0 0 0,11 0 0,-11 0 0,13-11 16,7 11-1,4-11-15,5 11 0,4 0 16,-4-16-16,13 16 0,-3-15 16,3 15-16,0 0 0,-2-13 15,2 13-15,6 0 0,-1-16 16,1 16-16,-2 0 0,-8-13 0,-3 13 15,3 0-15,-3 0 0,-6 0 16,-7-11-16,-7 11 0,-4 0 16,-11-11-16,0 11 0,0 0 15,0 0-15,-22-11 0,2 11 0,-4-15 16,-13 4-16,-1 0 0,-10 11 16,-3-18-16,2 18 0,-8-11 15,4 11-15,-6 0 0,3 0 0,-1 0 16,0 0-16,6 0 0,3 0 15,3 0-15,6-13 0,-5 13 0,8-20 16,36 20-16,0 0 0,0 0 16,0 0-16,0 0 0</inkml:trace>
  <inkml:trace contextRef="#ctx0" brushRef="#br0" timeOffset="26922.3213">26377 13267 0,'0'0'0,"0"0"0,0 0 16,-18-33-1,-4 8-15,4-1 0,3-1 16,15 1-16,0-5 0,-13 2 0,13 5 16,0 2-16,0-2 0,11 6 15,-11 3-15,0-3 0,0 5 16,0-3-16,0-1 0,0 1 16,0 16-16,0-19 0,0 19 15,0-14-15,0 14 0,11 0 0,-11 0 0,0 0 16,0 0-16,0 0 0,0 16 15,0-5-15,0 4 0,0 7 16,0 7-16,0 0 0,11 6 16,-11 2-16,13 3 0,-13 0 15,15-1-15,-15-1 0,0-16 0,0-4 16,0-7 0,-11-11-16,11 0 0,-17 0 15,17 11-15,-16-11 0,5 0 16,0-16-16,-4 16 0,15-24 15,-24 9-15,24-8 0,-11 1 0,11-2 16,-11-4-16,11-6 0,-14 6 16,14-3-16,-19 9 0,8-2 15,-1-3-15,12 14 0,-19-3 0,8 16 16,0 0-16,-5 0 0,3 0 16,13 18-16,-15 0 0,15 13 0,-12-5 15,12 3-15,0-1 0,-11 1 16,11 4-16,0 0 0,0 0 15,0-13-15,-11-4 0,11-5 16,-13-11-16,13 0 0,-20 15 0,20-15 0,-17 0 31,17 0-31,-16 0 0,16-11 16,-13 0-16,13-7 0,-15 3 0,15-7 16,-14 0-16,3-2 0,11 2 15,-15-1-15,15 12 0,0 11 16,0 0-16,-13 11 0,13 12 15,0 10-15,-11 6 0,11 3 16,0 0-16,0 2 0,0-4 0,20 6 16,-20-6-16,11-7 0,-11-4 15,0-7-15,0-7 0,-11-4 16,11-11-16,-18 0 0,18 0 16,-18 0-16,18 0 0,-15-11 15,15 0-15,-13-4 0,2-3 16,0 0-16,11 1 0,-11-5 15,11-9-15,-18 0 0,7-7 16,-5 5-16,16 11 0,-13 5 0,13 17 16,0 0-16,-11 15 0,11 7 15,0 13-15,0 3 0,0 4 16,0 0-16,0-11 0,0 2 16,0 4-16,0-4 0,0-4 0,0-7 15,-11-9-15,0 3 0,0-5 16,0-11-16,-4 0 0,4 0 15,-3-16-15,-1-2 0,2 1 16,-3-5-16,3 0 0,-2-5 16,-1 3-16,3-9 0,13 4 15,-11 1-15,11 6 0,-16 4 16,5 5-16,11 13 0,-22 0 0,9 15 16,13 7-16,-11 7 0,11 8 15,0-6-15,0 13 0,11-2 16,-11-7-16,0-4 0,0 0 15,0-4-15,0-10 0,-11-6 16,11-11-16,-20 16 0,7-16 16,13 0-16,-18 0 0,3-16 0,2 5 15,0-4-15,-1 2 0,-3-5 16,1-4-16,3 0 0,-2-5 16,4 3-16,0 2 0,11 2 15,0 9-15,0 11 0,-11 0 16,11 0-16,-11 20 0,11 2 0,-14 2 15,14 10-15,0-1 0,0-5 16,0 1-16,0 8 0,0-4 16,0-4-16,0-5 0,0-2 15,0-8-15,-11-14 0,-2 0 16,0 0-16,-3 0 0,16-11 16,-22-5-16,22 1 0,-15-1 15,4-1-15,-5-5 0,5 4 0,11-6 16,-15 2-16,4-5 0,11 10 15,-18 1-15,7 16 0,-4-11 16,-3 22-16,5 5 0,2 8 16,0 9-16,11 4 0,-16-1 15,16 1-15,0-4 0,0 3 16,0-6-16,0-1 0,0-7 0,0-9 16,0-13-16,-15 11 0,2-11 15,-3-11-15,3 0 0,-2-11 16,1 0-16,-1-6 0,-3-1 15,3-4-15,-3 0 0,1-3 16,-1 3-16,0 0 0,3 5 0,15 6 16,-18 11-16,18 11 0,-19 0 15,7 17-15,12 10 0,-11 4 16,11 6-16,0 3 0,11 10 16,-11-5-16,0 10 0,0-9 15,0-9-15,0-37 0,0 0 16,0 0-16,0 0 0,0 0 0,-41 67 15,3-32-15,9-20 16,3-26-16,8-15 0,-4-5 0,7-11 16,-5 2-16,-6 7 0,4 5 15,-3-5-15,5-1 0,3 1 16,6 14-16,11 5 0,-13 14 16,2 0-16,-1 0 0,1 25 15,0 3-15,0 8 0,11 1 0,-13-4 16,13-2-16,-15 6 0,15 1 15,-11-7-15,11-5 0,0-15 16,-18-11-16,7 0 0,-7 0 16,3 0-16,-7-26 0,4 4 15,-4-2-15,-2-7 0,0 6 0,-1-3 16,3 1-16,0-1 0,3-1 16,-3 7-16,6 6 0,1 16 15,4 0-15,-7 0 0,5 27 0,-3-3 0,1 14 0,15 1 16,0 5-16,0-4 0,0 6 15,0 1-15,-13-12 0,2-11 16,0 3-16,-5-12 0,-6-15 16,-2 0-16,-3 0 0,5 0 15,3 0-15,-4-20 0,-7-2 0,10 5 16,-7 1 0,3-6-16,-2-4 0,8-1 15,-4 1-15,4 2 0,3 4 16,4 20-16,0 0 0,11 0 15,-22 20-15,11 4 0,-3 9 16,3 7-16,11-3 0,-15 3 0,15-1 16,-11-6-16,11-4 0,0 4 15,0-6-15,-11-10 0,11-1 0,0-16 16,-13 0-16,13 0 0,0 0 16,0 0-1,0 0-15,0 0 0</inkml:trace>
  <inkml:trace contextRef="#ctx0" brushRef="#br0" timeOffset="28103.7239">22922 14279 0,'0'0'0,"0"0"0,0 0 0,0 0 16,-36 0-16,8 0 0,6 11 15,11-11-15,11 0 0,0-14 16,0 14 0,0 0-16,0 0 0,0 14 15,0 8-15,11 2 0,0 2 0,0 1 16,0-5-16,-11 0 0,13-4 15,-13-7-15,0 0 0,0-11 16,0 0-16,0 0 0,0-11 16,0 0-16,0-5 0,0 5 15,0-4-15,0-3 0,0-4 0,0 9 0,-13-9 16,13 0-16,-16 0 0,16 0 16,-13 4-16,13 7 0,-17 11 15,17 0-15,-16 11 0,16 7 16,0 8-16,0-6 0,0 6 15,0-4-15,0 5 0,0-14 0,11-2 16,-11 5 0,0-5-16,-15 2 0,-1-13 15,3 15-15,2-15 0,-2 0 16,-7 0-16,7-15 0,-7 15 16,2-22-16,3 9 0,2-3 15,2-1-15,-5-3 0,3 6 16,-5 1-16,-2 2 0,9 11 15,0 0-15,11 0 0,-11 0 16,11 24-16,0-6 0,0 4 0,0 5 16,0-3-16,0-2 0,0 0 15,-11-4-15,11-7 0,-11 0 16,11-11-16,-13 0 0,13 0 16,-11 0-16,0-18 0,0 7 0,0-2 15,-2-7-15,2 4 0,-5 1 16,1 0-16,15-5 0,-24 7 15,6-5-15,2-2 0,-1 7 16,6 2-16,-5 0 0,5 11 16,11 0-16,-17 0 0,17 17 15,-11-1-15,11-5 0,0 6 0,0-5 16,0-1-16,0 2 0,0-13 16,-14 20-16,3-20 0,-4 0 0,2 0 15,2 0-15,-5 0 0,5-11 16,-2-5-16,-2-1 0,-7-6 15,4 8-15,5-7 0,-3 2 16,1-2-16,4 2 0,0 3 0,11-5 16,-20 4-16,20 2 0,-15 5 15,15 11-15,0 0 0,0 0 0,0 16 16,0-1-16,0-15 0,0 18 16,0-18-16,0 13 0,0-13 0,-12 0 31,1 0-31,0-11 0,0 11 15,0-17-15,0 1 0,-4-2 0,15-4 0,-18 9 16,7-2-16,11-3 16,-17-8-16,6 4 0,11-7 15,-18 7-15,3-5 0,1 3 16,3 2-16,0 9 0,11 13 0,-11 0 0,11 0 16,0 0-16,0 0 0,0 24 15,11-6-15,0 4 0,0 0 16,3 0-16,1 0 0,3-7 15,-3 3-15,-2-18 0,-13 0 0,0 0 16,0 0-16,0 0 0,0 0 16</inkml:trace>
  <inkml:trace contextRef="#ctx0" brushRef="#br0" timeOffset="75816.8483">3997 10098 0,'0'0'0,"0"0"15,0 0-15,0 0 0,0 0 16,0 0-16,0 0 0,0 0 15,0 0-15,0 0 0,0 0 16,0 0-16,0 0 16,0 0-16,0 0 15,0 0-15,0 0 0,0 0 0,0 0 16,0 0-16,0 0 0,0 0 0,0 0 16,0 0-1,-11-84-15,0 25 0,0 17 0,11 18 16,-13 11-16,13 13 0,-15-11 15,15 11-15,-18-16 0,18 3 0,-20 2 0,3-5 16,-5 5-16,4 0 0,0 11 16,5-11-1,13 11-15,-22-11 0,4 11 16,-2 0-16,9-17 0,-11 17 16,5-11-16,6 11 0,-7 0 0,3-11 0,-7 11 15,4 0-15,0 0 16,-4 0-16,0 0 0,-2 0 0,2 0 15,0 0-15,6 0 16,3 0-16,-4 11 0,-3-11 0,2 0 0,3 15 16,-10-15-16,10 11 15,0-11-15,-10 0 0,1 20 0,4-9 16,9 2-16,-2 0 16,4 3-16,-9-5 0,5 7 0,-2-3 15,-3 3-15,7-1 16,2 1-16,-4 4 0,2-2 0,0 0 15,11-1-15,-18 4 0,18 1 0,-15 4 16,15 3-16,-13-6 16,13 1-16,0 3 0,-11-1 15,11-3-15,0 1 0,0 1 0,0 3 16,0 1-16,0 2 0,0-4 16,0 6-16,13-8 0,-13-3 15,11 2-15,-11 3 0,11-2 16,-11 6-16,15-5 0,-1 1 15,-14 4-15,15 0 0,-15 0 0,13-9 0,3 10 16,-3-6-16,0-1 0,0-8 16,3-1-16,-3 0 0,3 4 15,1-5-15,1 1 0,2 4 16,-20 0-16,24 0 0,-6 0 16,4 0-16,0-4 0,4-3 0,-2 1 15,5-3-15,0-2 0,-7-11 0,-2 11 16,-1-11-16,8 13 0,2 1 15,-1-14-15,-6 13 0,3-13 16,5 11-16,-5-11 0,1 0 16,-2 11-1,-2-11-15,0 0 0,5 0 16,-5 0-16,7 0 0,4 0 16,-5-13-16,-3 13 0,1-20 15,-4 20-15,-2-13 0,0 13 16,2-18-16,-4 7 0,4 0 15,0 0-15,-3-5 0,3 5 0,3-2 16,-5 2-16,2-4 0,-5-1 16,3 3-16,-7-5 0,3 3 15,-3-7-15,2 2 0,1 2 16,-3 1-16,-2-1 0,-11-4 16,16 0-16,-16 0 0,13 0 15,-13 0-15,15-2 0,-15-3 0,16-1 0,-16-3 0,11 0 16,-11 0-16,0 0 0,0-6 0,0-3 15,0 5-15,0-7 0,0 6 16,-11-1 0,11 2-16,-16-3 0,5 1 15,-2 1-15,-7-1 0,7-3 16,-9 7-16,-11-7 0,-2-1 16,1-1-16,-3 0 0,6-2 0,9-5 15,22 49-15,0 0 0,0 0 16,0 0-16,0 0 0</inkml:trace>
  <inkml:trace contextRef="#ctx0" brushRef="#br0" timeOffset="78305.9999">3347 11267 0,'0'0'0,"0"0"15,0 0-15,0 0 0,0 0 16,0 0-16,0 0 0,0 0 16,0 0-16,0 0 0,0 0 15,0 0-15,0 0 0,0 0 16,0 0-16,0 0 0,0 0 15,0 0-15,0 0 0,0 0 0,0 0 0,0 0 16,0 0-16,0 0 0,0 0 16,0 0-16,0 0 0,0 0 15,0 0-15,0 0 0,0 0 16,0 0-16,0 0 0,0 0 0,0 0 16,0 0-16,0 0 0,0 0 15,0 0 1,0 0-16,0 0 0,0 0 15,0 0-15,0 0 0,0 0 16,0 0-16,0 0 0,0 0 16,0 0-16,62 73 0,-20-18 15,-16-18-15,-26-19 0,0-5 16,0-13-16,-11 0 0,2 11 16,-6-11-16,15 16 0,-22-5 15,6 0-15,5 0 0,0 0 16,0 0-16,0-11 0,0 17 0,0-6 15,2 0-15,9 0 0,-20 5 16,20 1-16,-8 1 0,8 0 16,-14 4-16,14 0 0,0-7 15,0 3-15,-11 4 0,11 2 16,0 3-16,0-3 0,0-4 16,0 4-16,0 5 0,18-3 0,-7-2 15,0 3-15,5-1 0,-16-4 16,11 3-16,-11-3 0,11 0 15,0-2-15,0-7 0,-11 4 16,17 3-16,-17-2 0,0 0 16,0-1-16,0 3 0,0-7 15,-15 7-15,15-7 0,-13 3 0,2-3 16,11 2-16,-20-4 0,46-11 16,-26 18-16,-26-7 0,1 0 0,3 0 15,-2 0-15,7 7 0,-3-7 16,11 4-16,-4 3 0,13 0 15,-11 1-15,11-1 0,0 0 0,0 4 0,0 0 16,0 0-16,15-5 0,-15 1 16,11 4-16,-11-4 0,0 4 0,0 4 15,0-4-15,0 0 0,18-4 16,-18 4-16,11-4 16,-11 4-1,0-2-15,0-7 0,11 2 0,-11-4 16,0 3-16,0-3 15,0 4-15,0-2 0,0-2 0,0 0 16,0-11-16,0 16 0,-11-5 16,11 0-16,-16 0 0,5 0 15,11-11-15,-11 20 0,11-7 16,-17-13-16,3 22 0,1-11 0,2 0 0,2-11 16,9 13-16,-20-2 0,12 0 0,8 0 15,-20 5-15,11 1 0,9 1 16,-13 0-16,13 4 0,-11-5 15,11 3-15,0 0 0,0 4 16,0 5-16,0-9 0,0 2 16,0 4-16,11 3 0,-11-3 0,13-1 15,-13 5 1,15 1-16,-15-4 0,16-1 16,-5-1-16,-11 1 0,11-2 15,-11-4-15,18 2 0,-18 2 16,11 5-16,-11-7 0,0 5 0,13-5 15,-13 6-15,0-3 0,0-3 16,0 0-16,-13 4 0,13-2 16,-20 1-16,20-8 0,-18 1 0,7-3 15,0-1-15,-2 8 0,-3-11 0,3 4 16,13-4-16,0-11 0,29 0 16,-5 0-16,-24 0 0,0 0 15,0 0-15,0 0 0,0 0 16</inkml:trace>
  <inkml:trace contextRef="#ctx0" brushRef="#br0" timeOffset="79930.8671">3927 11245 0,'-11'0'0,"11"0"16,0 0-16,0 11 0,0-11 15,0 0-15,-13 0 0,13 0 16,-11 0-16,11 0 0,0 0 16,-11 0-16,11 0 0,0 0 15,0 0-15,0 0 0,0 0 0,0 0 16,15 11-16,-15-11 0,13 0 16,7 15-16,-20-15 0,27 11 15,-12-11-15,0 11 0,3-11 16,39 0-16,-13 14 0,-44-14 0,0 22 0,0-11 15,0 4-15,18 0 0,-2-15 0,1 20 16,1-20-16,-3 16 0,-4-1 16,-11-15-1,16 22-15,-16-22 0,0 13 16,0-1-16,0-12 0,0 0 0,-11 15 16,11-15-16,-20 13 0,9-13 0,11 11 0,-20-11 15,20 11-15,-22-11 0,11 20 16,-5-20-16,3 15 0,2-3 15,-4-12-15,4 22 0,0-22 16,0 19 0,0-8-16,11 3 0,-18-3 15,18 4-15,0 1 0,0-3 0,0 7 16,0-5-16,0 1 0,0 6 16,13-7-16,-2-2 0,5 3 15,-5-3-15,4 7 0,-15-3 16,24-1-16,-6-3 0,-2 2 15,-3 1-15,2-3 0,3 3 0,-3-3 16,-2-2-16,3 0 0,-5 0 16,-11-11-16,13 17 0,-13-17 0,11 20 15,-11-9-15,0-11 0,0 16 16,0-16-16,0 17 0,0-17 0,0 18 16,0-7-16,-11 5 0,11-5 15,-11 2-15,11-2 0,-13 4 16,13-2-16,-16-2 0,16 1 15,-17 3 1,6 3-16,0-1 0,11 3 0,-18-2 16,18-1-16,-17 1 0,17 4 15,0-2-15,-12-2 0,12-3 16,0 3-16,0-1 0,12 1 16,-12 8-16,17-4 0,-6 0 15,2 0-15,3 7 0,-3-5 16,2 3-16,1-1 0,-5-6 0,0 0 0,-11 2 15,0-4-15,0-1 0,0-1 16,0-5-16,-15 0 0,4 2 16,-1-2-16,-3-11 0,2 15 15,-3-15-15,3 14 16,-2-14-16,-7 11 0,0-11 16,4 11-16,0-11 0,3 15 0,4-15 0,0 13 0,11-2 15,-18-11-15,7 14 0,11-14 16,0 0-16,0 17 0,0-6 0,0-11 15,0 22-15,0-22 0,0 25 16,18-8-16,-3 3 0,-1-2 16,1 4-16,0 2 0,-1-2 15,3 5 1,1-10-16,2 1 0,-3 2 0,1 2 16,2-5-16,-3 1 0,-3 0 15,-3 4-15,4-2 0,-4-1 16,-11 1-16,11-2 0,-11 0 15,0-1-15,0-1 0,0 1 16,0-6-16,11 5 0,-11-5 16,0 4-16,-15-2 0,15 5 0,-13-3 0,13 3 15,-20-2-15,9-3 0,11 2 16,-18 1-16,18-3 0,-18 7 16,7-3-16,0-3 0,-4 8 15,4 0-15,0 0 0,11 0 16,0 6-16,0 6 0,0-8 0,0 3 15,0 4 1,22 0-16,-7 0 0,3 2 16,6-2-16,-2 0 0,0 0 15,7 3-15,4-3 0,-2 6 16,-7 1-16,12 4 0,-6 9 0,8-7 16,15 3-16,-53-49 0,0 0 15,0 0-15,0 0 0,0 0 16</inkml:trace>
  <inkml:trace contextRef="#ctx0" brushRef="#br0" timeOffset="82310.6605">4377 16510 0,'-14'-11'0,"-12"-4"0,13-10 0,2-8 15,-9 5-15,7-3 0,-5 6 16,7 1-16,-2-2 0,-7 4 16,2 4-1,1 3-15,1-3 0,-10 3 16,8 3-16,-6 12 0,8-15 0,-1 15 16,-10 0-16,10 0 0,-14 0 15,4 0-15,5 0 0,5 0 16,-3 11-16,2-11 0,1 13 15,-6-13-15,6 18 0,-1-7 16,-4 0-16,0 2 0,2 3 16,3 1-16,-1-1 0,-4-3 15,4 5-15,5-3 0,-7 3 0,3-3 16,-1 5-16,0-5 0,3 5 16,-1-2-16,5 4 0,0 0 15,11 2-15,-17-4 0,17 2 16,-16 7-16,16-1 0,-13 6 15,13-6-15,-11 1 0,11-3 16,0 3-16,0-3 0,0-4 0,0 3 16,11 1-16,-11-2 0,13 3 15,-13-1-15,11-6 0,-11 7 16,16 1-16,-16 1 0,13 4 16,-13 0-16,11-2 0,-11-2 15,18-5-15,-18 2 0,24-4 16,-11-4-16,5 4 0,-1-4 0,5-1 15,1 5-15,-8 0 0,-2-4 16,-13 4-16,18 0 0,-3 0 16,5 0-16,0 0 0,-2-4 15,4 2-15,0-3 0,4-3 16,3 1-16,-7-15 0,-5 22 0,-5-11 16,3 7-16,-2-3 0,9 1 15,0-3-15,-4-13 0,-3 15 16,3-15-16,-3 0 0,5 0 15,0 0-15,0 0 0,6 11 16,-4-11-16,-4 0 0,0 0 16,-3 0-16,3 0 0,2 0 0,-3 0 15,1-15-15,4 15 0,-9-11 16,3 11-16,-5-15 0,2 4 16,-2 11-16,2-18 0,0 7 15,5-7-15,-3 1 0,-1 1 16,1 3-16,-4-3 0,0 1 15,-11 2-15,18-3 0,-7-1 16,0-5-16,-11 0 0,15 0 16,-15 0-16,14-1 0,-14-1 0,11 2 15,-11-4-15,11 8 0,-11 0 16,11 1-16,-11-5 0,15 0 16,-15 0-16,0 0 0,11 0 15,-11-7-15,0-2 0,0 7 16,11-5-16,-11 7 0,0-4 0,0 1 15,0-6-15,0 7 0,0-7 16,0 7-16,0 2 0,-11-2 16,0-3-16,-2 5 0,-7-2 15,2-9-15,-6-9 0,-2 7 16,-3-5-16,11-8 0,18 6 0,0-2 16,0-5-16,11-2 0,-11 51 15,0 0-15,0 0 0,0 0 16,0 0-16</inkml:trace>
  <inkml:trace contextRef="#ctx0" brushRef="#br0" timeOffset="83983.1311">3695 16170 0,'0'0'0,"0"0"0,0 0 16,-44 0-16,16 0 0,6 0 15,22 11-15,-11-11 0,11 0 16,0-11-16,0 11 0,0-11 16,0 0-16,-12 11 0,12-11 15,-13 11-15,2 0 0,11-11 16,-13 11-16,13 0 0,-13-13 0,13 13 0,0 0 16,0 0-16,0 0 0,0 0 15,13-11-15,-13 11 0,9-11 16,2 11-16,2-11 0,3 11 15,-1-11-15,-4 11 0,0-11 16,2 11-16,-13-11 0,18 11 16,-18-11-16,20 11 0,-20-15 0,13 3 15,-13 12-15,11-13 0,-11 13 16,0-11-16,0 11 0,0-15 0,0 2 16,0 2-16,0-7 0,0 2 15,-13-6-15,13 7 0,-20-3 0,2 5 16,7-2-16,-13 4 0,6-5 15,-2 16-15,7-24 0,-18 9 16,14 4-16,-1 11 0,-4-18 16,11 18-1,-2-16-15,13 5 0,-20 11 0,20-19 16,0 8-16,-18 0 0,18 11 16,-11-14-16,11 14 0,0 0 15,0-17-15,0 17 0,11-18 16,-11 18-16,16-15 0,-5 15 15,-11-14-15,17 14 0,-6-15 0,-11 15 16,14-11-16,-14 11 0,15-13 0,-15 13 16,18-11-16,-18 11 0,15-11 15,-15 11-15,0 0 0,0-16 16,0 16-16,0-17 0,0 6 16,0-7-16,-17-2 0,1 2 0,5 1 15,-2-1-15,2 3 0,0-3 16,-5-4-1,-1 4-15,-1-1 0,-2 5 16,5-3-16,-5 1 0,2-1 16,1 1-16,6 1 0,-3 4 0,14 11 15,-15-18-15,15 7 0,-13 11 16,13-13-16,0 13 0,0-20 16,0 20-16,0-18 0,0 7 15,15 0-15,-15 11 0,16-15 0,-5 15 16,-11-18-16,17 7 0,-17 11 0,14-11 15,-14 11-15,13-11 0,-13 11 16,0 0-16,0-18 0,0 18 16,0-17-16,0 6 0,0-5 15,0-1-15,0-1 0,-16 0 16,5-4-16,11 0 0,-17 0 0,6 7 0,-5-7 16,3 4-16,-2-4 0,-1 5 15,3 1-15,-3 3 0,3-7 16,-7 5-16,7-3 0,-4 0 15,1 7-15,3-6 0,2 1 0,2 3 16,-9 2-16,7 0 0,11 0 16,-17 11-1,8-16-15,9 16 0,0-11 16,0 11-16,0-11 0,0 11 16,13-17-16,-2 6 0,-11 0 15,20 0-15,-5 11 0,3-18 0,-3 7 16,-1 0-16,8 0 0,-5 0 15,8 0-15,-12 0 0,2 11 16,-1-18-16,-14 7 0,17 11 0,-17-17 16,20 1-16,-9 3 0,-11-2 0,0-8 15,11 8-15,-11-5 0,-11-11 16,11 3-16,0-1 0,-11-4 16,0 0-16,-7 0 0,3 4 15,-7-4 1,2 4-16,0 1 0,-6 1 15,1 3-15,3-2 0,0-1 0,22-13 16,0 40-16,0 0 0,0 0 16,0 0-16,0 0 0</inkml:trace>
  <inkml:trace contextRef="#ctx0" brushRef="#br0" timeOffset="85358.1939">4368 16325 0,'0'0'0,"0"0"0,0 0 16,35 0-16,5 11 0,-12-11 0,-5 0 15,-8-11-15,-4-9 0,-11 2 16,0 1-16,0-1 0,-11-4 15,0 0-15,11-5 0,-16 5 16,5 0-16,-2 5 0,-7-1 16,7-2-16,0 3 0,-3-5 15,1 2-15,15-2 0,-18 0 16,7-5-16,11 5 0,-17 4 0,6 5 16,-5 13-16,16-15 0,-17 15 15,17-16-15,-11 16 0,11 0 16,0-11-16,0 11 0,15-11 15,-15 11-15,11 0 0,2-11 16,-2 11-16,7-11 0,-7 11 0,0 0 16,0-11-16,4 11 0,-15 0 15,12 0-15,-12 0 0,0 0 16,13-13-16,-13 13 0,0-15 16,0 4-16,0-5 0,11-1 0,-11-8 15,0 3-15,0 0 0,0 0 16,-13 0-16,-3-4 0,5 4 15,11 4-15,-22 0 0,9 1 16,-3-5-16,3 0 0,-7-1 0,0 1 0,5 0 16,0-6-16,-3 6 0,0 0 0,1 0 15,-3-3-15,-4 8 0,6 1 32,3-1-32,1 1 0,14 5 0,-15 0 15,15 11-15,0-18 0,0 7 16,11 0-16,0 0 0,0 11 0,2-11 15,7 0-15,2 11 0,2-17 16,5 6-16,-3 11 0,-4-16 16,1 16-16,-6-11 15,5 11-15,-4-11 0,-5 11 0,-2 0 16,0-17-16,-11 17 0,27-14 0,-16 3 16,-11 0-16,13 0 0,-2 0 0,-11-4 15,15 2-15,-15-7 0,0 4 16,0-1-16,0-1 0,0 0 15,0-1-15,0 1 0,0 0 16,-17-2-16,17 3 0,-11-5 0,11 4 16,-16-4-16,16 9 0,-24-5 15,24-4-15,-18-2 0,7 11 16,11-3 0,-11 16-16,11-17 0,0 6 15,13 0-15,-13 0 0,16-1 0,-5 12 16,7-24-16,-3 13 0,7 0 15,-2 0-15,0 0 0,-3 0 16,5 0-16,0 0 0,-4 0 16,0 0-16,-3 0 0,-2 11 15,7-18-15,-2 7 0,0-4 0,-1 4 0,-6 11 16,0-20-16,-11 9 0,16-9 16,-5 7-16,-11-9 0,13 4 15,-13-2-15,0 7 0,15 2 16,-15 0-16,0-7 0,16-1 15,-16 1-15,28 3 0,-28 15 0,0 0 16,0 0-16,0 0 0,0 0 0</inkml:trace>
  <inkml:trace contextRef="#ctx0" brushRef="#br0" timeOffset="122302.9534">21830 12777 0,'0'33'0,"55"25"15,-8 8-15,-8 18 0,-39-5 16,0 5-16,0-14 0,0 1 15,-103-3-15,32-6 0,71-62 16,0 0-16,0 0 0,0 0 16,0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6T07:33:53.102"/>
    </inkml:context>
    <inkml:brush xml:id="br0">
      <inkml:brushProperty name="width" value="0.05292" units="cm"/>
      <inkml:brushProperty name="height" value="0.05292" units="cm"/>
      <inkml:brushProperty name="color" value="#FEFEFE"/>
    </inkml:brush>
  </inkml:definitions>
  <inkml:trace contextRef="#ctx0" brushRef="#br0">8473 7349 0,'0'0'0,"0"0"0,0 0 16,0 0-16,0 0 0,0 0 16,0 0-16,0 0 0,0 0 15,69 0-15,-10-11 0,-15 11 0,-4 0 0,-7 0 16,-9 13-16,-2-13 0,5 0 16,1 15-16,8-15 0,3 16 15,3-16-15,-2 11 0,-5-11 0,5 0 16,4 0-1,2 0-15,3 0 0,-3 11 0,9-11 16,3 0-16,3 0 0,1 0 16,-7 0-16,0 0 0,-4-11 15,0 11-15,6-11 0,3 11 16,1-11-16,3 11 0,2-11 16,-4 11-16,-5-22 0,3 9 15,-7-3-15,9-2 0,-5 3 16,5-3-16,-3-4 0,-1 0 0,-3-4 0,0-5 15,-13 5-15,6-3 0,3-4 16,4-5-16,-9-1 0,-2-5 16,1-1-16,-4 6 0,8-1 0,-3-6 15,-2 2-15,-4-5 0,-2 1 16,-10-5-16,1 6 0,0-1 0,8-3 16,-8 5-16,-1-5 0,-1 0 15,-3-6-15,-2 4 0,-2-2 16,-7-4-16,5-10 0,-3 1 0,-4 2 15,0 8-15,-11 3 0,11 0 16,-11 4-16,11-6 0,-11-7 31,0 7-31,0-14 0,0 14 16,-11-9-16,11 8 0,-22-3 16,5-5-16,3 4 0,-8-2 15,3 4-15,-6-1 0,-1 1 0,2-2 16,-3 5-16,-6-5 0,2 5 15,2-3-15,-4 5 0,0-4 16,0-3-16,-6 5 0,3 6 16,-12-8-16,-5 6 0,-2 2 15,11-2-15,11 7 0,-18-5 16,-6 2-16,-1 3 0,3-2 0,9 12 16,-9-8-16,4 5 0,-4 6 15,-2-5-15,-7 5 0,0 4 16,-9 1-16,9 3 0,-2 1 15,-5 4-15,7-2 0,-4 7 16,-9-3-16,8 1 0,-3-3 16,1 6-16,3 14 0,-1-11 0,3 11 15,-9 0-15,9 0 0,-7 14 16,5-14-16,-3 15 0,8-15 16,-4 22-16,10-4 0,-5-5 15,1 7-15,-6 2 0,-1-4 16,2-1-16,4 3 0,11 2 0,-6 2 15,-2 14-15,1-10 0,8 8 16,3-3-16,-8 2 0,-4 7 16,6-2-16,0-1 0,4 1 15,-1 4-15,5-4 0,1 4 16,-4 4-16,6 3 0,-7-5 16,10 3-16,4-3 0,1 1 0,6 17 15,-3 4-15,7-6 0,-3-3 16,5-8-16,5 2 0,3 2 15,3 7-15,0-1 0,11 5 16,-15-4-16,15 4 0,0-4 16,0 0-16,0 4 0,13-4 15,-2-1-15,-11 6 0,22-6 16,-11 5-16,2 3 0,3-7 0,10 8 16,-1-6-16,-3 7 0,11-10 15,-5 1-15,1-5 0,4 14 16,-4-3-16,8 3 0,-8-14 15,11 1-15,-5-3 0,2 0 16,-1 0-16,8 2 0,-5 3 16,10-3-16,-12-6 0,5 0 0,7-1 15,15 10-15,-11-5 0,2 2 16,0-2-16,0-4 0,-2 0 16,9-9-16,-7 0 0,2-1 15,9-3-15,3 4 0,-1-3 16,-6-5-16,15 1 0,-4 2 0,-5-8 15,9 0-15,-13-7 0,7-7 16,15 3-16,2-7 0,-9-11 16,1 15-16,-3-15 0,0 0 15,-2-15-15,9 4 0,-5-7 16,5 0-16,-9-4 0,-2-2 16,4-9-16,2-4 0,3-3 15,-10-4-15,1 4 0,-4-4 0,-8-7 16,8 7-16,1-6 0,-2 1 15,-15-2-15,14-6 0,3-3 16,-8 3-16,-9-9 0,-3 4 16,3-4-16,-4 9 0,4-5 15,-7 0-15,-2-4 0,-4 0 16,-5-2-16,-2 2 0,-4-3 0,2 1 16,-7-14-16,3 3 0,-5 2 15,-5 4-15,-1 7 0,-16-9 16,11 4-16,-11 3 0,0-5 15,0 5-15,0-5 0,-11 7 16,11-5-16,-22-1 0,6 3 16,-8-1-16,-5 4 0,-8 2 0,4-3 15,-3-5-15,-3 8 0,-5-5 16,2 10-16,-9-7 0,0 0 16,-2 4-16,7-4 0,0 8 15,-9-1-15,4 6 0,-15-7 16,-3 10-16,3 6 0,5-1 15,-1 1-15,-11 0 0,5 7 0,-1-1 16,-1 5-16,6-6 0,-4 1 16,8-6-16,60 44 0,0 0 15,0 0-15,0 0 0,0 0 16</inkml:trace>
  <inkml:trace contextRef="#ctx0" brushRef="#br0" timeOffset="736.2204">7627 4401 0,'13'0'16,"13"-27"-16,-4 5 0,0-6 16,-4 3-16,-5 3 0,7 7 15,4 15-15,9-11 0,1 11 16,10 0-16,-2 15 0,6 3 0,16-3 16,7 8-16,1-1 0,-6 2 15,-2 4-15,-2 1 0,0-5 0,-5-2 16,3-4-16,-10-7 15,-8 0-15,7 0 16,-10-11-16,6 13 0,-45-13 0,0 0 0,0 0 16,0 0-16,0 0 0</inkml:trace>
  <inkml:trace contextRef="#ctx0" brushRef="#br0" timeOffset="1096.5818">7655 4207 0,'16'0'0,"17"0"16,-13 0-16,8-13 0,5 13 16,5 0-16,8 0 15,-2 13-15,11 9 0,18 0 0,11 7 16,-3 6-16,3 0 0,-4 0 16,-8 5-16,6 2 0,-6-7 15,-8-4-15,7 9 0,-3 2 0,9 6 0,-10-8 0,-6-3 16,-3-8-16,-6-13 15,17-3-15,-69-13 0,0 0 0,0 0 16,0 0-16,0 0 0</inkml:trace>
  <inkml:trace contextRef="#ctx0" brushRef="#br0" timeOffset="2018.4272">7644 4015 0,'16'0'0,"1"0"0,12 0 16,4 0-16,0 11 0,0-11 15,0 11-15,5 2 0,4 3 16,19 6-16,1 0 0,13 2 15,2 7-15,-15-7 0,6 14 16,-6-1-16,4 1 0,7 10 16,2-4-16,9 7 0,0 4 15,-1-4-15,-8 4 0,0-2 16,0 9-16,0 4 0,2 4 16,1-1-16,-4 3 0,6-1 15,-3-3-15,-2 5 0,-4 0 0,-8 15 16,10 0-16,4-2 0,-4 7 15,0-3-15,-5-4 0,-15 2 0,7-4 16,-5-4-16,-9 1 0,0-1 16,3-8-16,-16-6 0,-4 1 15,-5-3-15,7 2 0,-31-66 0,108 106 16,-40-18-16,-68-22 0,-13-13 16,13-5-16,0 7 0,0-8 15,18 1 1,-5-2-16,-13-6 0,17-2 15,-5-10-15,-12-10 0,11-18 0,-11 11 16,0-11-16,0-11 16,-14 11-16,14-18 0,-15-4 0,4-6 0,0-10 0,0 3 15,-7-9-15,1-5 0,1-1 16,-6-8-16,4 8 16,5-1-16,-20 0 0,11-4 0,-7-7 15,1-4-15,59 9 0,-31-14 16,-62-6-16,2 4 0,-6-6 15,15-5-15,1 0 0,-1-6 16,5 4-16,46 7 0,-29 4 16,-48-14-16,-2 1 0,6 2 0,-15-2 15,2 0 1,8 0-16,1 8 0,2 7 16,-20-4-16,1-2 0,-1 6 15,-2-6-15,0 6 0,2 7 16,7 11-16,-5 4 0,-6 3 0,4 1 15,9 5-15,7 5 0,-5-1 16,7 3-16,4-2 0,-4-1 16,2 3-16,7-9 0,8 11 15,3 0-15,-5 0 0,62 33 16,0 0-16,0 0 0,0 0 0,0 0 16</inkml:trace>
  <inkml:trace contextRef="#ctx0" brushRef="#br0" timeOffset="3470.5319">7446 4161 0,'0'0'0,"0"-11"0,0-5 15,0 3-15,0 2 0,0 11 16,0-16-16,0 16 0,20 0 0,-7-11 15,5 11-15,1 0 0,6 0 16,3 0-16,1 0 0,13 0 16,0 0-16,4 0 0,3 0 15,1 0-15,1 0 0,2 0 16,13 20-16,20-9 0,2-11 16,0 18-16,7-3 0,-9 3 15,5 4-15,6 7 0,4-3 0,-6 1 16,4 8-16,-2-2 0,-2 2 15,-5 1-15,-2 3 0,-2 10 0,3-5 16,-3 7-16,8-1 0,-5 14 16,-3 5-16,-3-1 0,-8 5 0,3 4 15,-8 0-15,-2-2 0,-4 9 16,-4 0-16,-9-3 0,-5 3 16,2 0-16,-10 6 0,-5 3 15,5-1 1,-10-4-16,-4 1 0,5 14 15,-2 5-15,-3-11 0,2-13 0,-15-7 16,-11-4-16,0-5 0,0 3 16,-22-3-16,9-8 15,2 2-15,-15-10 0,8 12 0,2-6 0,5-3 0,0-4 16,11-3-16,-17-13 0,-1-2 16,3-4-16,-3-2 0,3-5 15,4-9-15,11 2 0,0-4 16,0-11-16,0 14 0,-11-14 15,11 0-15,0-11 0,0-1 16,0-5-16,0-7 0,0-3 16,0-6-1,0-4-15,11-3 0,-11-2 0,15-13 16,0 4-16,-15-11 0,14-8 16,-14 2-16,-11-3 0,11-2 15,0-6-15,-11-5 0,61 11 16,-23-6-16,-67-9 0,3 4 15,1-15-15,47 4 0,-11-7 16,-46 8-16,-2-6 0,1-3 16,-3-5-16,-1 9 0,2-1 0,14-1 15,-20-3-15,-7-30 0,-11 46 16,-13-3-16,-8 7 0,-8-6 16,25 17-16,-13-30 0,15 41 15,-20 7-15,4 2 0,3 2 0,2-6 16,-9 4-16,1 4 0,-1 14 15,0-5-15,2 7 0,-1 0 16,3 5-16,3 6 0,-2 0 16,12 11-16,8-1 0,-1 12 15,7-15-15,-2 15 0,11-11 16,2 11-16,-2 0 0,4 0 16,7 0-16,5 15 0,3-4 0,8-11 0,6 23 15,6-10-15,16-2 0,-11 0 16,27 4-16,1 1 0,19-3 15,3-2-15,16 2 0,7 7 16,4-7-16,-2-2 0,7 9 16,4-7-16,13 3 0,-2-1 0,-2 3 15,6-7-15,5 7 0,4 1 16,14 10-16,-8 4 0,8-2 16,1 13-16,10 5 0,-12 1 0,12 8 0,-1 6 31,-4-3-31,16 1 0,-23 11 15,-1 0-15,-21 6 0,-6-2 0,0 5 16,-5-3-16,5 11 0,-9 1 16,-3 4-16,-5-3 0,-10-1 15,-6 3-15,4 6 0,-2 3 16,-5-3-16,-13 10 0,3-2 0,-5-2 0,-13-23 16,6 6-16,-4-17 0,-4 1 15,-5-5-15,-13-1 0,-13-10 16,13-4-16,-11-9 0,11-9 15,-11-13-15,33-11 0,-22-11 16,0 0-16,0 0 0,0 0 0,0 0 16</inkml:trace>
  <inkml:trace contextRef="#ctx0" brushRef="#br0" timeOffset="3888.4238">10927 6141 0,'0'0'0,"-15"83"16,15-3-16,11-8 0,-11-3 15,22-10-15,-9-19 0,-13-14 16,0-26-16,0 0 0,0 0 15,-22-19-15,4-6 0,1-8 16,1-6-16,3-21 0,13-8 16,0 2-1,11-7-15,-11 73 0,0 0 0,0 0 16,0 0-16,0 0 0</inkml:trace>
  <inkml:trace contextRef="#ctx0" brushRef="#br0" timeOffset="4515.6658">10669 5270 0,'11'0'0,"11"0"0,14 0 16,3 24-16,1 7 0,0 4 16,2 11-16,0 16 0,8 0 15,5 19-15,-4-1 0,-18 6 0,29 6 16,-11 1-16,-1 4 0,-6-4 16,-19-14-16,-1-22 0,-9-13 15,-15-13-15,-13-31 0,-2 0 16,30 0-16,-15 0 0,0-35 15,-22-5-15,-9-6 0,31-9 16,13-14-16,-52-14 0,8 1 0,31 7 16,0 0-16,-18 5 0,-26-5 15,9 6-15,35 8 0,0-6 16,-11 12-16,11 9 0,-44 6 16,24 14-16,20 15 0,0 11 15,11 22-15,13 15 0,38 19 16,-16 7-16,3 8 0,-5 6 0,-44-4 15,24 9-15,20 1 0,0 1 16,-13-2-16,-2-14 0,-3-24 16,-41-22-16,2-22 0,26 0 15,-2-11-15,-11-15 0,0-14 16,0-13-16,-40-17 0,9-8 16,31 3-16,0-2 0,-11 0 0,-31-2 15,7-10-15,35 10 0,-15 2 16,-16 13-16,9 9 0,4 17 15,36 25-15,-1 13 0,-17 0 16,0 13-16,25 14 0,8 13 16,4 15-16,-8-5 0,-7 19 15,2 8-15,7 0 0,-7-2 0,-6-15 16,4-16-16,-7-22 0,-28-22 16,13 0-16,13-14 0,9-5 15,-22-23-15,18-9 0,-18-6 16,0-9-16,-22-12 0,4 10 15,7-5-15,0 12 0,-4 5 16,-14 12-16,12 24 0,17 9 0,-11 11 16,11 34-16,22 7 0,2 15 15,-2 1-15,46 16 0,-92-7 16,24-66-16,0 0 0,0 0 0,0 0 0,0 0 16</inkml:trace>
  <inkml:trace contextRef="#ctx0" brushRef="#br0" timeOffset="5172.4841">10081 5962 0,'19'29'0,"8"6"16,-1 20-16,-26 5 0,0 12 15,58 1-15,-19-2 0,-1 4 16,-38 0-16,0 6 0,35 10 15,0-1-15,-52-8 0,4-8 16,48 8-16,-35-82 0,-49 90 16,3-28-16,46-62 0,0 0 15,0 0-15,-57 20 0,8-42 16,25-27-16,24-23 0,0-19 0,0 8 16,15-12-16,-15 95 0,0 0 15,0 0-15,0 0 0,0 0 16</inkml:trace>
  <inkml:trace contextRef="#ctx0" brushRef="#br0" timeOffset="5953.558">10087 6282 0,'22'44'0,"-11"6"0,11-12 16,7 59-16,-29 11 0,0-4 16,51-18-16,-29-5 0,-35-12 15,-1 1-15,14-70 0,16 79 0,-5-28 16,-33-29-16,4-22 15,18 0-15,0 0 0,0 0 0,-26-62 16,26 62-16,-27-116 0,5 14 16,35 7-16,-13 14 0,-11 21 15,-11 7-15,-33 31 0,11-22 16,44 44-16,0 0 0,0 16 16,-18 4-16,29 8 0,-11 5 0,-15 20 15,15 2-15,15-4 0,10 4 16,6 18-16,-31-73 0,-22 121 15,11-19-15,11-102 0,0 0 16,81 125-16,-81-125 0,-26 97 16,1-55-16,8-42 0,6 0 15,-3-51-15,3-4 0,0-2 0,11 57 16,-11-88-16,64 13 0,-99-13 16,4 4-16,42 9 0,0 9 15,-51 22-15,10 17 0,41 3 16,0 13-16,-36 29 0,10 10 15,43-28-15,-1 33 0,-29 14 16,13 8-16,24 6 0,-2 12 0,-38 11 16,3 4-16,13-88 0,75 117 15,-75-117-15,-28 157 0,3-38 16,25-119-16,0 0 0,0 0 16,-26 117-16,26-117 0,-18 39 15,18-39-15,-15-35 0,15 35 16,-13-99-16,2-3 0,11 102 0,0 0 15,-34-167-15,34 167 0,-26-119 16,26 119-16,-24-84 16,13 13-16,11 32 0,-18 65 0,3 9 15,15-35-15,0 40 0,0-40 16,0 99-16,0-11 0,0-88 16,0 0-16,0 0 0,0 168 15,0-168-15,0 139 0,0-60 0,11-43 16,-11-36-16,0-18 0,0-15 15,0-11-15,-11-14 0,0-10 16,90-2-16,-79 70 0,-46-111 16,8 21-16,38 90 0,42-86 15,-31 15-15,-73 34 0,12 37 16,50 0-16,37-24 0,-37 24 0,-42 48 16,16 3-16,26-51 0,0 0 15,0 0-15,-13 139 0,13-139 16,-16 123-16,16-32 0,0-91 15,0 0-15,-22 68 0,22-68 0,0 0 0,0 0 16</inkml:trace>
  <inkml:trace contextRef="#ctx0" brushRef="#br0" timeOffset="9154.5575">7280 5876 0,'0'0'0,"0"0"15,0 0-15,0 26 0,0-8 0,0-7 0,0-11 16,0 0-16,0 0 0,0-15 0,0 15 16,0-14-16,0 14 0,0 0 15,11-15-15,-11 15 0,18 0 16,11 0-16,-12-11 0,5 11 15,5 0-15,2 0 0,4 0 16,2 0-16,5 0 0,-3-11 16,3 11-16,-3 0 0,-1 0 15,3-11-15,-15 11 0,-8 0 16,4 0-16,-20-13 0,0 13 16,0-18-16,-20 7 0,-2-9 15,-7-2-15,-6 9 0,2-9 0,-5 2 16,3-4-16,-24-3 0,6 7 0,-2-2 15,4 7-15,9 4 0,-2 11 16,15-11-16,5 11 0,4-11 16,-2 0-16,11 0 0,-4 0 0,15 11 15,0-13-15,0 13 0,17-14 16,7 14-16,3 0 0,17 0 16,-2 0-1,9 0-15,10 16 0,-3-16 16,3 22-16,-10-22 0,6 15 0,-1-15 15,-6 16-15,-6-16 0,-4 13 16,-16-13-16,-2 0 0,-6-15 16,-16 15-16,0-29 0,-33 5 15,0-3-15,-3 1 16,3 1-16,-6 8 0,-5-10 0,-3 14 0,-3-2 0,-1 4 16,18 11-16,0-18 0,0 3 15,-3-1-15,5 3 0,12 2 16,8 11-16,0-16 0,11 16 15,0 0-15,11-11 0,13 11 16,7 0-16,15 0 0,9 0 0,7 16 16,0-5-1,10 0-15,-8 2 0,2-2 16,-8 0-16,1 0 0,-6 5 16,2-3-16,-8-13 0,1 11 15,-17-11-15,-18 0 0,-13 0 16,0-13-16,-11 13 0,-4-22 0,-18 0 15,-3 4-15,-14-4 0,-12 0 16,13-2-16,-3-7 0,-4 2 0,-10 3 16,-2 1-16,0-1 0,1 4 15,10 9-15,6-7 0,3 2 0,13 7 16,4-2-16,13 13 0,0-16 16,18 16-16,0-11 0,0 11 15,27 0-15,13 0 0,-1 0 16,12 0-16,6 0 0,14 16 0,-3-5 0,12 2 15,-1 3-15,0-3 0,-4 7 16,-2-3-16,-5 1 0,-1-3 16,-8-4-16,-6 0 0,-22-11 15,0 0-15,-31 0 0,0 0 16,0 0-16,0-15 0,0 15 16,-24-22-16,-5 0 15,-6 4-15,-5-4 16,0-4-16,-19-5 0,-3-2 15,-9 0-15,1-5 0,8 7 16,-4-2-16,9 11 0,2-4 16,8 8-16,12 0 0,8 3 15,27 15-15,0-13 0,0 13 0,27 0 16,4 0-16,17 0 0,7 20 16,9-5-16,14 3 0,-3-1 15,2 5-15,13 9 0,-2-6 16,-8-3-16,-1 6 0,0-6 0,-23-2 15,-10-7-15,-9-13 16,-8 16-16,0-16 0,-7 0 0,-22 0 16,0 0-16,-11-16 0,-18-1 15,-4-8-15,-18-10 0,-11 0 16,-13-5-16,-6 3 0,2-7 16,-7 2-16,-3 2 0,3 3 0,-2 8 15,9 2-15,8 3 0,10 2 16,12 0-16,0 7 0,21 4 15,4 0-15,10 11 0,14-16 16,16 16-16,12 0 0,17 0 16,12 0-16,-2 0 0,11 24 15,-2-13-15,2 3 0,11 3 0,14 10 16,4-3-16,-3 9 0,-8-2 16,4-2-16,-2-5 0,-9 2 15,-13-4-15,-9-11 0,-6 0 16,-18-11-16,-16 0 0,-15 0 15,0-15-15,-13 2 0,-13-18 16,-21-9-16,-6 5 0,-4-7 16,-9 2-16,-9-2 0,-5-10 0,-3 5 15,-1-3-15,-15-3 0,-5 2 16,5 11-16,19 1 0,8 10 16,10-2-16,5 11 0,17 0 15,11 7-15,16 13 0,13-15 16,0 15-16,31 0 0,0 0 15,24 0-15,7 15 0,4 1 0,7 1 16,13 7-16,8 3 0,17 2 16,-14 4-16,-3-5 0,-10 3 15,2 4-15,9 3 0,-11-9 16,-11-5-16,-23-2 0,-1-7 16,-25-15-16,-2 11 0,-22-11 0,16 0 15,-16-15-15,-11 2 0,-1-9 16,-10-5-16,-11-1 0,-11-10 15,-13-8-15,-9 2 0,-14-3 16,-3-1-16,-12-3 0,7 7 16,6 11-16,0 0 0,14 9 15,11 4-15,6 7 0,18-3 0,15 16 16,18 0-16,16 0 0,19 0 16,11 11-16,25 0 0,11 11 15,6 2-15,9 7 0,6 5 16,5 5-16,9 1 0,-9 0 15,-2 5-15,-4-6 0,-12-10 0,-11 7 16,-17-14-16,4-2 0,-4-2 0,-11-2 0,-16-18 16,-9 0-16,-8 0 0,-18 0 15,11-20-15,-22-4 0,-13-5 16,-9-4-16,-18-11 0,-11-3 16,-11-1-16,1 2 0,-5-3 15,-9-2-15,0 7 0,4 9 0,14-3 16,6 10-1,-4 1-15,26 5 0,11 5 16,12 6-16,17 11 0,0 0 16,11 0-16,11 0 0,7 0 15,17 22-15,20 0 0,2 2 0,9 7 16,-4 4-16,2-2 0,-2 0 16,-2-4-16,-10-3 0,-3-4 15,-5-8-15,-16-3 0,-8-11 0,-14 0 16,-15 0-16,0 0 15,-15-29-15,-10 5 0,-14-7 16,-16-4-16,-18-9 0,16-1 16,-3 12-16,9 3 0,-6-6 0,6 12 15,9 0-15,14-1 0,10 12 16,7 13-16,11-15 0,0 15 16,22 0-16,5 11 0,6 9 15,8-3-15,10 8 0,9 1 16,4-26-16,19 40 0,-1-5 15,-20-2-15,-5-11 0,-13 0 16,-15-11-16,-12-11 0,1 0 0,-7 0 16,-11-22-16,0 5 0,-13-10 15,-7 3-15,7 2 0,-9-11 16,4 0-16,-8 0 0,-7-7 16,-3 0-16,-1 3 0,2 8 15,-1 0-15,-1 5 0,10 4 16,16 9-16,11 0 0,0 11 0,16-13 15,1 13-15,10-11 16,13 11-16,10 0 0,1 0 0,-3 11 16,-12-11-16,-3 0 0,0 0 15,-13-20-15,0-9 0,-20 29 16,22-79-16,-22 79 0,0 0 16,0 0-16,0 0 0,0 0 0</inkml:trace>
  <inkml:trace contextRef="#ctx0" brushRef="#br0" timeOffset="37207.5572">23768 15194 0,'0'0'0,"0"0"15,0 0-15,0 0 0,0 0 16,0 0-16,0 0 0,0 0 0,-28 33 15,6-5-15,6-1 0,3-7 16,2-7-16,11-13 0,-15 20 0,15-5 16,-11-2-16,11 10 0,-18-1 15,7 4-15,11-2 0,-18 3 0,18-5 16,-11 6-16,11 3 0,0-6 16,-11 3-16,11 1 0,0 2 15,0 2-15,0 2 0,-11-2 16,11 0-1,0-4-15,0 6 0,0 7 0,-15-2 16,15-1-16,0-10 0,0 4 16,0-4-16,0 4 0,0-2 15,0-3-15,0 3 0,0-4 16,0 1-16,0-5 0,0 3 16,0-11-16,0 5 0,0 2 15,0 0-15,0 0 0,0-4 0,0-3 16,11-4-16,-11 1 15,11-12-15,-11 11 0,17-11 0,-17 13 16,16-13-16,-16 0 0,24 11 16,-4-11-16,-2 0 0,-5 0 15,9 0-15,0 0 0,0 0 16,0 0-16,0 0 0,2-11 16,3 11-16,1-13 0,1 13 0,4-16 15,0 16-15,-6-18 0,1 7 16,8 11-16,3 0 0,1-15 15,0 15-15,-3 0 0,-4 0 16,3 0-16,-3 0 0,-9 0 16,2 0-16,-4 0 0,0-13 15,0 13-15,1 0 0,-4 0 0,6 0 16,-8 0-16,-6-11 0,0 11 16,-11-22-16,0 11 0,0 0 15,0 11-15,0-25 0,-15 1 16,15 4-16,-18-2 0,18 22 15,0 0-15,0 0 0,0 0 16,0 0-16</inkml:trace>
  <inkml:trace contextRef="#ctx0" brushRef="#br0" timeOffset="37857.579">24236 15965 0,'0'0'0,"0"0"0,0 0 16,0 0-16,0 0 0,0 0 16,15 29-16,1-2 0,-16-14 15,13 2-15,-13-15 0,0 11 16,0-11-16,11 11 0,-11-11 0,0 11 16,15-11-16,-15 16 0,14-5 15,-3 2-15,0 2 0,4 3 16,3-3-16,-5-1 0,7-3 15,2 4-15,7-15 0,-1 18 16,-1-7-16,-1 4 0,-2-2 0,-6 3 16,4-5-16,-2 0 0,-2-11 15,4 13-15,0-13 0,-3 11 16,-1-11-16,-5 16 0,-2-5 16,0-11-16,-11 0 0,16 11 15,-16-11-15,0 0 0,0 0 16,0 0-16,0 0 0,-16 0 0,16 0 15,-17 11-15,6-11 0,-3 11 16,-1 0-16,-3-11 0,-4 11 16,5-11-16,-5 15 0,-5-15 15,-1 0-15,-1 22 0,-9-22 16,5 20-16,-4-2 0,4 2 16,-5 2-16,1-5 0,-5-1 0,7-3 15,2 7-15,-5-7 0,-2 2 16,1-1-16,10 1 0,-2-2 15,7-2-15,-3-11 0,10 16 16,-1-16-16,18 0 0,0 0 16,0 0-16,0 0 0,0 0 0</inkml:trace>
  <inkml:trace contextRef="#ctx0" brushRef="#br0" timeOffset="41268.9226">25365 16728 0,'0'0'15,"-11"14"-15,11-14 0,-14 19 16,14-19-16,-11 0 0,11 11 15,0-11-15,0-11 0,0-4 0,0-3 16,0 3 0,0-7-16,0 4 0,0-4 15,0-2-15,0-3 0,0 5 16,0-4-16,0-9 0,0-3 16,0 3-16,0-9 0,-11 4 15,11-4-15,0-11 0,-17 0 0,6 0 16,0 8-16,11 1 0,-18 4 15,7-4-15,0 0 0,0-3 0,0 5 16,11 9-16,-15 8 0,15 1 16,0 8-16,-14 5 0,14 2 0,0 0 15,0 11 1,0-11-16,0 11 0,11 0 16,-11 0-16,0-11 0,0 11 0,0 0 15,0 0-15,0 0 0,11 0 16,-11 0-16,0 0 0,0-11 15,0 11-15,0 0 0,0 0 0,0 0 0,0 0 16,0 0-16,0-11 0,11 11 16,-11 0-16,0-11 0,11 11 15,-11-18-15,14 18 0,-14-15 16,26 15-16,-8-14 0,-3 14 16,7 0-16,0-11 0,-8 11 15,8-11-15,0 11 0,2 0 16,2 0-16,-1 0 0,3 0 15,-1 0-15,1 14 0,-6 1 16,0 3-16,1 1 0,-1-3 0,0 10 16,2 1-16,-4 1 0,-3 1 15,-6 2-15,-11-2 0,0-1 0,0-1 16,0 4-16,0 11 0,-15-1 16,15 1-16,-22-6 0,4-3 0,-4-7 15,-4 3-15,-3-7 0,3 0 16,-5 2-16,0 0 0,0-2 15,-6 5-15,1-3 0,-1 3 16,8-12 0,11-4-16,18-11 0,0 0 0,0 0 15,0-11-15,0 11 0,0 0 16,0 0-16,0 0 0,0 0 16</inkml:trace>
  <inkml:trace contextRef="#ctx0" brushRef="#br0" timeOffset="41792.49">25742 16382 0,'0'0'0,"0"0"15,0 0-15,0 0 0,0 0 16,0 0 0,0 0-16,-20 29 0,4-1 15,16-10-15,0 2 0,0 4 0,0-4 16,23 0-16,-23 0 0,15-3 15,-15-1-15,0-16 0,0 17 16,0-17-16,13 11 0,-13-11 16,0 0-16,0 0 0,0 0 15,0 0-15,0-22 0,-11 5 0,11-1 0,0-8 16,0 4-16,0-7 0,0 2 16,0 5-16,0-2 0,-11-4 15,11-3-15,0 9 0,0 2 16,0-7-16,0 10 0,11-3 0,0 4 15,7 3-15,-3 13 0,3 0 16,-3 0 0,3 0-16,0 16 0,1-16 15,-1 0-15,0 17 0,8-17 16,3 22-16,11-4 0,-12 0 0,-6-3 16,-22-15-16,0 0 0,0 0 15,0 0-15,0 0 0</inkml:trace>
  <inkml:trace contextRef="#ctx0" brushRef="#br0" timeOffset="42294.926">26262 16292 0,'0'0'0,"0"0"0,0 0 0,0 0 15,0 0-15,0 0 0,-33-22 16,2 4-16,7 3 0,11 15 16,13-11-16,0 11 0,0 0 15,-11 0-15,11 0 0,-14 0 0,1 0 0,13 0 0,-15 13 16,4 2-16,11 3 16,-16-3-16,16 1 0,-15 1 15,15 8-15,-11 6 0,11-7 16,0 2-16,0-2 0,0 7 15,0-2-15,17-11 0,-17 4 0,23-5 16,-12-6-16,4 0 0,-4 0 16,2 5-16,3-5 0,-5-11 15,0 0-15,4 0 0,-2 0 0,3-13 16,-3-1-16,-2-1 0,-11 4 16,20-7-16,-20-8 0,13 2 0,-13-5 15,0 2-15,0 3 0,-15-7 16,15 7-16,-20-2 0,9 4 15,0 8-15,0-1 0,-5 4 16,3 11-16,-7-11 16,7 11-16,2 0 0,11-11 15,-15 11-15,15 11 0,0-11 16,0 26-16,0 3 0,0-7 16,0-22-16,0 0 15,0 0-15,0 0 0,0 0 0</inkml:trace>
  <inkml:trace contextRef="#ctx0" brushRef="#br0" timeOffset="43068.7455">26394 15723 0,'-15'0'0,"-3"-11"0,1 11 16,6 0-16,11 0 0,0 0 15,0 0-15,0 17 0,0-5 16,0 5-16,0-1 0,0 1 16,0 10-16,17-3 0,-6 13 0,-11 3 15,22 11-15,-8-3 0,-14-1 0,19-8 16,-19 1-16,14-3 0,-14 1 16,11-3-16,-11-6 0,0 0 15,0-3-15,13-4 0,-13-4 16,0-3-16,0-4 0,0-11 0,0 11 15,0-11-15,0 0 0,0 0 16,0-11 0,11 11-16,-11-20 0,0 9 15,15-2-15,-15-9 0,14 4 16,-14 1-16,15-5 0,-15-5 0,11 3 16,-11-2-16,16-1 0,-5 7 15,-11 0-15,13 7 0,-13 0 16,15 13-16,-15-13 0,0 13 15,0 0-15,0 0 0,0 0 0,0 11 0,0-11 16,-11 15-16,0-15 0,11 29 16,-17-12-1,5 5-15,12 3 0,-15 1 16,15-2-16,-11 7 0,11-4 16,0-3-16,0 5 0,0-7 15,0 0-15,0-5 0,0 5 16,11-6-16,-11-5 0,0 0 15,11-11-15,-11 11 0,11-11 16,-11 0-16,16 0 0,-5 0 16,0 0-16,2-11 0,4 11 0,3-22 15,-2 4-15,4-2 0,-9-2 16,3 5-16,-1-5 0,5 0 16,-5 8-16,-1-5 0,1 1 15,0 5-15,-1-3 0,1 5 0,1 0 0,-16 11 0,0 0 16,0 0-16,0 0 0,0 0 15</inkml:trace>
  <inkml:trace contextRef="#ctx0" brushRef="#br0" timeOffset="44150.9885">26930 16197 0,'0'0'0,"0"0"16,0 0-16,0 0 0,0 0 0,0 0 15,0 0-15,0 0 0,0 0 16,-17-42-16,6 13 0,-1 7 15,1 11-15,11 11 0,-13 0 16,13 0-16,-20 0 0,20 0 16,-24 20-16,11-20 0,-3 13 0,1 3 0,-3-3 15,3 2-15,4 3 0,-2 0 16,2 4-16,11 9 0,0-7 16,0 2-16,-11-4 0,11-4 15,0 0-15,0-3 0,0-2 0,13-2 16,-13-11-1,15 16-15,-4-16 0,0 0 0,0 0 0,0 0 0,3 0 16,3-18-16,-1 3 0,-1-3 16,3-2-1,-7-4-15,0 6 0,0-8 16,-11 2-16,0 2 0,0-5 0,0 5 0,0 4 16,11 1-16,-11 6 0,0 11 15,0-11-15,0 11 16,0 0-16,0 0 0,0 0 15,0 11-15,0-11 0,0 15 0,0 5 16,0-5-16,0 8 0,0 5 16,0-1-16,18 1 0,-7 1 15,0-7-15,0 5 0,2-8 16,2 6-16,3-8 0,-3-4 16,-1 3-16,-3-5 0,0-11 0,-11 11 0,11-11 15,-11 0-15,15-11 0,-15-5 16,13-1-16,-13-1 0,16-8 15,-16 4-15,11-11 0,-11 4 16,0-4-16,0 4 0,0 1 16,0-3-16,0 6 0,0 8 0,0-1 15,0-2 1,0 9-16,11 11 0,-11 0 16,0 0-16,0 0 0,0 0 15,0 11-15,15-11 0,-15 27 16,13-5-16,-13 0 0,18 7 0,-18-1 15,16 5-15,-16-4 0,17 2 16,-6-3-16,0-3 0,-11 6 16,13-14-16,-13 1 0,14-5 0,-14-13 15,0 13-15,0-13 0,0 0 0,0 0 16,0-15-16,0 4 0,0-7 16,0 1-16,-11-14 0,11 2 15,0-8-15,0 6 0,-11-7 16,11-1-16,-16 3 0,16-1 15,0 8-15,0 3 0,0 1 0,0 3 0,0 7 16,16-3-16,-16-4 0,0 5 31,11 6-31,-11 11 0,11-11 16,0 11-16,2 0 0,-13 0 16,18 11-16,-3-11 0,0 13 15,-15-2-15,25 0 0,-25 11 0,15 4 16,-15-8-16,0-3 0,0-4 15,-11 0-15,11 3 0,-15-1 16,4 11-16,11-11 0,-16-2 16,16 0-16,-24 0 0,13-11 15,11 16-15,-13-16 0,13 24 0,-16-13 16,16 0-16,-11-11 0,11 16 16,0-5-16,16-11 0,-16 22 15,17-11-15,-3-11 0,5 17 16,-1-17-16,4 16 0,-4-16 15,-1 17-15,5-5 0,-6-1 16,-3-11-16,7 13 0,-7-13 0,-2 0 16,0 11-16,-11-11 0,22-13 15,-4 13-15,4-20 0,-7-2 16,-15 22-16,0 0 0,0 0 0,0 0 16,0 0-16</inkml:trace>
  <inkml:trace contextRef="#ctx0" brushRef="#br0" timeOffset="44837.335">27600 15939 0,'0'11'0,"0"2"0,0 0 31,0 7-31,0-7 0,0 14 0,0-5 16,0 0-16,0 7 0,0-3 16,0 3-16,0-5 0,14 5 0,-3-3 0,-11 1 15,17-3-15,-6 2 16,5 3-16,-5-7 0,-11-6 0,24-5 15,-8-11-15,-3 0 0,2 0 16,-15 0-16,18 0 0,-18 0 16,22-20-16,-11 2 0,-11-11 15,11 3-15,-11 2 0,0-14 16,0 3-16,0 8 0,0-1 16,0-3-16,0 2 0,-11 5 0,11 6 0,-11 7 15,11-4-15,-11 4 0,11 11 16,0 0-16,0 0 0,0 0 15,0 11-15,0 7 0,0 4 16,0 0-16,15 11 0,-1 6 0,-3-6 16,4 1-16,-2 14 0,-2-6 15,5 18 1,-1-10-16,-2-3 0,1 5 16,-3-5-16,8 10 0,-8-6 15,3 8-15,-3 1 0,0-14 16,0 5-16,-11-11 0,11 4 0,-11-5 15,0-6-15,-11 5 0,11-3 16,-18-6-16,3-7 0,-3 4 16,-4-1-16,-4-6 0,6-19 0,-11 20 15,-4-20-15,-5 0 0,-4 0 0,0 0 16,4 0-16,11-11 0,1 11 16,1-13-16,3-7 0,4 3 15,2-8-15,7-1 0,11 2 16,0-5-16,0 5 0,0-7 15,11-13-15,-11 44 16,0 0-16,0 0 0,0 0 16,0 0-16</inkml:trace>
  <inkml:trace contextRef="#ctx0" brushRef="#br0" timeOffset="45359.5492">28205 16069 0,'0'0'0,"0"0"0,0 0 0,0 0 16,0 0-16,0 0 0,-31-24 15,-9 0-15,9 10 0,2 14 16,7-11-16,0 11 0,9 0 16,-4 18-16,1-3 0,1 7 15,15-4-15,-14 0 0,14 2 0,-11-3 16,11 7-16,0 3 0,11-3 16,0-6-16,-11 2 0,25-3 0,-8 5 15,5-2-15,0 0 0,0-5 16,-4-15-16,2 16 0,-2-16 15,-5 0-15,7 0 0,-3-16 16,5 1-16,0 2 0,-8-5 0,1-4 16,-15-4-16,13 1 0,-13-1 0,-11 4 15,11-5-15,-13 8 0,2-8 16,-4 5-16,-3 7 0,0 1 16,3-1-16,4 4 0,0 11 15,-2-11 1,2 11-16,0 0 0,11 0 0,0 11 15,0 4-15,0-1 0,0 1 16,0 7-16,0-22 0,0 0 0,0 0 0,0 0 0,0 0 31</inkml:trace>
  <inkml:trace contextRef="#ctx0" brushRef="#br0" timeOffset="45700.8661">28319 15538 0,'0'0'0,"0"11"0,11 2 0,-11 9 15,11 0-15,-11 0 0,11 7 16,-11 4-16,11 6 0,-11 3 15,18 5-15,-5-1 0,3 9 16,1 2-16,-1 7 0,-3-11 16,2-2-16,-4-7 0,-11-6 0,11-3 15,-11 2 1,0-12-16,0-3 0,0-7 16,0-15-16,11 0 0,-11 0 15,25-13-15,-8-9 0,-1-9 16,-5 2-16,-11 1 0,0 28 0,0 0 15,0 0-15,0 0 0,0 0 16</inkml:trace>
  <inkml:trace contextRef="#ctx0" brushRef="#br0" timeOffset="45923.2126">28535 16001 0,'0'0'15,"0"17"-15,16-17 0,-5 22 16,-11-8-16,13 1 0,-13 3 15,11 2-15,-11 8 16,0 1-16,11 4 0,-11-9 16,15 5-16,-3-3 0,3-4 15,-2-6-15,5-16 16,8 15-16,-8-15 0,-18 0 0,15-13 16,-15 0-16,0 13 0,0 0 15,0 0-15,0 0 0,0 0 16</inkml:trace>
  <inkml:trace contextRef="#ctx0" brushRef="#br0" timeOffset="46272.405">28990 15928 0,'0'0'0,"0"0"16,0 0-16,0 0 0,0 0 0,0 0 15,0 0-15,-36 11 0,8 0 16,1 0-16,14 2 0,13 9 16,-16 7-16,16-3 0,-15-4 15,15 3-15,0 3 0,0 3 16,11-9-16,0 7 0,0-3 0,0-1 16,2 3-16,7-12 0,-7-5 15,7-11-15,2 15 0,-2-15 16,7 0-16,-5 0 0,-5 0 15,1 0-15,-3 0 0,-15-22 16,18-4-16,-7-12 0,-11 3 16,11 0-16,-11-3 0,20 12 15,-20-3-15,0-4 0,0-7 16,0 40-16,0 0 0,0 0 0,0 0 16,0 0-16</inkml:trace>
  <inkml:trace contextRef="#ctx0" brushRef="#br0" timeOffset="46460.0436">28661 15628 0,'0'0'0,"0"0"0,0 0 16,0 0-16,0 0 0,0 0 16,0 0-16,11 11 0,-11 0 15,0 0-15,0-11 0,13 0 16,5 0-16,-3 0 0,-15 0 0,0 0 15,0 0-15,0 0 0,0 0 16,0 0-16</inkml:trace>
  <inkml:trace contextRef="#ctx0" brushRef="#br0" timeOffset="46670.5444">28522 15822 0,'-15'0'0,"1"0"0,-5 0 0,-12 0 16,-9 0-16,-4 0 0,0 0 16,-2 13-16,1-13 0,-3 16 0,2-16 0,2 13 0,10-13 15,10 11-15,13-11 16,-11 0-16,7 15 0,-3-15 16,18 0-16,0 0 0,0 0 15,0 0-15,0 0 0</inkml:trace>
  <inkml:trace contextRef="#ctx0" brushRef="#br0" timeOffset="47937.5937">29966 15875 0,'-13'0'0,"13"0"16,-15 0-16,15-13 0,-25 13 16,8-11-16,-3 11 0,-2 0 15,-2 0-15,-10 15 0,6-4 16,1 2-16,10 7 0,-8 5 0,10 10 16,0 7-1,15-3-15,-11 5 0,11-4 16,0-2-16,0 1 0,0-3 15,11-1-15,0-13 0,0 9 16,11-9-16,2-4 0,2-1 0,-4-17 16,7 11-16,-2-11 0,-3-15 15,0 2-15,3-3 0,-5-4 16,4-6-16,-6-1 0,4-1 0,-11-8 16,-2-1-16,-11 4 0,16-2 15,-16-3-15,0 9 0,0 7 0,0-2 16,0 2-16,0 7 0,0-1 15,-13 16-15,13-20 0,-18 20 16,18 0-16,-18 0 0,18 0 16,-13 0-16,13 20 0,-20 2 0,9 0 0,11 5 15,0 1-15,0 1 0,0 0 16,0 4-16,0 4 0,0-4 16,16 0-16,-16 3 0,17-10 15,-1-4 1,-3 0-16,9-2 0,-2 2 15,0-11-15,0-11 0,-3 16 16,1-16-16,4 0 0,-4 0 16,-1 0-16,5-18 0,0-2 0,-4-9 0,0 5 0,1-9 15,-1-4 1,-18-7-16,15 4 0,-15-11 16,18 0-16,-18 12 0,0-10 15,11-1-15,-11-6 0,0 10 0,0 2 0,0-4 16,0 8-16,-11-4 0,11 8 15,-11 3-15,11 5 0,0-1 16,-11 3-16,11 8 0,-11 18 0,11-15 16,0 15-16,0 0 0,0 0 15,0 11-15,0-11 0,0 22 16,0 0-16,0 6 0,0 5 16,11 3-1,-11 1-15,11 9 0,0 7 0,5 0 16,-5-4-16,-11 1 0,24 6 15,-13-1-15,4-9 0,-15-6 16,20-3-16,-9-4 0,0-4 16,0-7-16,0 4 0,-11-8 15,20-7-15,-20-11 0,13 0 16,-2 0-16,-11-22 0,18 0 0,-18-4 0,20 1 16,-20-8-16,0-2 0,0-7 15,13-4-15,-13-7 0,0 0 16,0-7-16,-13 3 0,13 0 15,-13 4-15,13 2 0,0 7 16,-14 0-16,14 9 0,-17 2 0,17 4 16,-18-4-16,18 9 0,-11 4 0,11 6 15,0 14-15,0-11 0,0 11 16,0 0-16,0 14 0,0 1 16,0 7-16,0 7 0,0 8 0,13 3 15,-2 4-15,5 2 0,-5-1 16,6 10-16,-3-5 0,-1 8 15,0 1 1,-2 3-16,7-5 0,4 5 16,-7 0-16,3-7 0,-7-7 0,2-6 15,3-4-15,-5-5 16,0 0-16,0-9 0,2-8 16,7-16-16,4 0 0,5-22 15,-3 6-15,-15-13 0,0-4 16,-11 33-16,0 0 0,0 0 0,0 0 15,0 0-15</inkml:trace>
  <inkml:trace contextRef="#ctx0" brushRef="#br0" timeOffset="48306.0544">30947 15800 0,'0'0'0,"0"0"0,-15 0 16,4 0-16,11 11 0,-24 0 0,13 0 16,-5 0-16,16 5 0,-17-3 15,17 7-15,0-1 16,0 4-16,0-1 0,19 4 16,6-4-16,1-4 0,3 4 15,-12-11-15,6 0 0,-1-11 0,2 13 16,2-13-16,-1 11 0,5-11 15,-5 11-15,3-11 0,-1 18 16,-7-3-16,2 3 0,-2 8 16,-7-4-16,-13 3 15,15 8-15,-4-2 0,-11 4 16,13 4-16,-2-5 0,9-1 16,0 4-16,2-8 0,0-1 15,-11 1-15,-11-29 0,0 0 16,0 0-16,0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6T07:37:06.392"/>
    </inkml:context>
    <inkml:brush xml:id="br0">
      <inkml:brushProperty name="width" value="0.05292" units="cm"/>
      <inkml:brushProperty name="height" value="0.05292" units="cm"/>
      <inkml:brushProperty name="color" value="#FEFEFE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21634 9247 0,'0'18'16,"11"26"-16,-11 2 0,11 7 15,-11 2-15,0 3 0,0 10 0,0 0 0,0-68 16,0 0-16,0 0 0,-26 183 16,26-28-16,-18-27 0,3-16 15,4-17-15,0-5 0,0-6 0,-3 6 16,3 3-16,-4 4 0,-1-7 16,-6 5-16,5-2 0,-10-3 15,7 1 1,1-12-16,-3 5 15,4 4-15,5-18 0,-9-1 0,6 4 16,-1-3-16,6-6 0,-5-4 0,16-16 0,-15-2 16,15-9-16,-14-7 0,3-8 15,11-5-15,0-13 0,0 13 16,0-13-16,0-11 0,0-6 16,0-3-16,0-5 0,11-1 15,0-14-15,0-6 0,0-2 16,1-12-16,3 3 0,3-23 0,-5 10 15,7 1 1,-3 3-16,-6-2 0,3-9 0,1 2 16,3-2-16,-1-12 15,3 17-15,-9-6 0,0-5 16,7 10-16,-7-6 0,0 1 16,-11 6-16,15-1 0,-15 7 0,0 4 15,0 9-15,11 0 0,-11 7 16,0 2-16,0 0 0,0 8 15,0 8-15,0 1 0,0 7 16,-15 7-16,15 2 0,0 11 16,0 0-16,0 0 0,0 0 0,0 22 15,-11 0-15,11 0 0,0 7 16,0 8-16,0-1 0,-11 8 16,11 2-16,0-2 0,-11 7 15,11-3-15,-18 3 0,7 0 16,11 11-16,-15 4 0,15 2 15,-11 0-15,-3 7 0,-1 5 0,-3-1 16,3 9-16,-3 1 0,3 1 16,4-4-16,-2 7 0,-7 1 15,2-14-15,-2 1 0,0 10 16,5-5-16,-3-5 0,-4-1 16,-6 3-16,-1-3 0,3 4 15,-10 10-15,-1-1 0,-3-9 16,11 0-16,-4 2 0,7-5 0,2-19 15,2 4-15,0-13 0,0-9 16,4-11-16,0-6 0,7-5 16,0-5-16,11-6 0,0-11 15,0 11-15,0-11 0,0-11 16,0-4-16,11-7 0,0-7 0,0 3 16,7-5-16,11-7 0,-3-1 15,7-23-15,0 7 0,2-7 16,3-11-16,8 1 0,1-8 15,-3-4-15,0 5 0,-16-5 16,5 7-16,-4 4 0,-2 3 0,-3 8 16,-2-6-16,-2 1 15,2 1-15,-5 9 0,3-14 0,2 19 16,0-1-16,-11 11 0,5 4 16,-1-1-16,-15 5 0,18 6 15,-18 6-15,0 4 0,11 3 16,-11 4-16,0 11 0,0 0 15,0 0-15,-18 0 0,3 15 16,4 3-16,0 8 0,-5-2 16,5 7-16,-11 9 0,5 4 0,-8-4 15,-1 6-15,2 0 0,-9 29 16,2-11-16,-5 9 0,10-2 16,-5 6-16,-6-4 0,-3-3 15,-4 7-15,-2 11 0,-1 1 16,-6-17-16,9 10 0,-2 11 15,-3-5-15,-3 2 0,-6 1 0,-4-8 16,-10 8-16,-5 23 0,-1-1 16,6-7-16,-1 0 0,-7-1 15,1-3-15,-5-7 0,1 6 16,-1-6-16,-4-5 0,13-6 0,2-11 16,-7 0-16,19-3 0,1-8 15,3-5-15,2-6 0,15 2 16,-11-11-16,7-9 0,0-2 15,9-7-15,6-2 0,7-4 16,11-7-16,11-11 0,0 11 16,0-11-16,0 0 0,0-14 15,18-1-15,-1 0 0,10-8 0,6-5 16,11 4-16,2-7 0,12-2 16,-10-9-16,14-7 0,-5-1 15,5-6-15,0 1 0,2-6 16,2 3-16,-4-4 0,4 3 0,2-3 0,5-2 15,-3-6-15,-4 1 0,-2 3 16,-2-9-16,4 5 0,-4-3 16,-9 11-16,-2-4 15,-7 0-15,0 4 0,2 11 16,-4 5-16,-7-2 0,3 4 16,-7 8-16,-9 3 0,0 9 15,-11 2-15,-11 2 0,15 9 16,-15 11-16,0 0 0,0 0 0,0 0 15,0 15-15,0-1 0,-15 6 16,4 4-16,-5 9 0,-1 4 16,-8 3-16,-1 0 0,-14 6 15,5 3-15,-7 1 0,0 1 16,-6 13-16,8 0 0,0-2 16,-4-1-16,2-1 0,-8 8 0,1 5 15,-2 0-15,1-3 0,-10 5 16,1-9-16,-1 7 0,-4-4 15,0 3-15,5 3 0,-1-2 16,-6 2-16,-7 4 0,-2-6 16,9 4-16,0 0 0,0 1 0,-11-1 15,-5 7-15,3 2 0,2-9 16,2-9-16,-3 5 0,-10 0 16,13-7-16,-2 2 0,2-6 15,2-9-15,3 0 0,6-5 16,2 3-16,3-3 0,6-12 15,4-3-15,12-5 0,10-1 16,1-14-16,6-13 0,20 11 0,-18-11 16,18 0-16,0 0 0,0-15 15,11 4-15,0-7 0,9-4 16,2 0-16,7-11 0,2-7 16,8 0-16,14-6 0,5-7 15,-3 11-15,9-2 0,6-4 16,-4 1-16,-2-14 0,9 10 15,4-11-15,-4 1 0,2 1 0,4-2 16,-1 5-16,-1-7 0,-4 0 16,-5-13-16,11 9 0,-6 6 15,-11-7-15,-12 5 0,-1 7 16,2 6-16,-1 1 0,1-5 16,-5 11-16,-8 4 0,-14-2 0,-2 13 15,0 7-15,-4-6 0,-3 6 16,-4 2-16,-11 20 0,0-11 15,0 11-15,0 0 0,0 0 16,-11 17-16,11-1 0,-22 8 16,0 5-16,-2 2 0,-7-1 15,7 8-15,-9 2 0,-7 8 0,-11 3 16,-4 2-16,-2-3 0,11 10 16,-3 6-16,5-4 0,-7 4 15,-10-2-15,-3 6 0,2-3 16,0 8-16,-4-5 0,0-6 15,0 9-15,-5 0 0,-6-1 0,-5 10 16,-1-7-16,1 0 0,-2 0 16,-8 9-16,1-5 0,1 3 15,4-7-15,-7 8 0,3-6 16,-3-10-16,1-10 0,1 5 16,-4-14-16,12-2 0,8 5 15,4 0-15,9-7 0,-6-6 16,-5-10-16,-2-6 0,11-11 15,25 2-15,14-2 0,10-11 0,15 12 16,0-12-16,0 0 0,11-20 16,0 9-16,5-5 0,3-12 15,12 1-15,9-6 0,24 9 16,13-25-16,5 3 0,-1-7 16,-4 7-16,-2-5 0,11-4 0,7 2 15,11-2-15,-1-13 0,10-10 16,3-5-16,-3 3 0,4-1 15,0-14-15,-9 4 0,4-3 16,-4 5-16,7-1 0,-9 0 16,-5 1-16,-8 1 0,-5 4 0,0-6 15,-2 6-15,-9-4 0,-8 9 16,3-1-16,1 8 0,4 5 16,-15 1-16,-11 5 0,-5 10 15,-2 0-15,-4 11 0,-12 3 16,-5 6-16,-6 9 0,-6 22 15,-11-13-15,0 13 0,0 0 16,0 15-16,0-4 0,-13 2 0,13 14 16,-22 2-16,0-1 0,0 8 15,-7 3-15,-8-4 0,-3 10 16,0 1-16,1 18 0,-5-9 16,-3 7-16,-4-9 0,-15 6 15,0 9-15,4-6 0,5 0 0,0 0 16,-3-7-16,-1 7 15,-3-3-15,2-2 0,0-1 0,-4 10 16,-5-5-16,10 8 0,-8-12 16,8 5-16,3-7 0,3 0 15,11-11-15,9-9 0,8-4 16,10-11-16,-1 2 0,7-2 16,11-20-16,-11 13 0,11-13 15,0 0-15,0 0 0,13-11 0,3 0 16,10-11-16,3-2 0,6-9 15,5-7-15,8 5 0,7-9 16,3-5-16,3-8 0,3-7 16,9-4-16,2-5 0,-2-4 15,-5-3-15,5 1 0,6-9 0,5-7 16,-11-11-16,11 5 0,6-7 16,0-3-16,-1-5 0,1-1 15,0-2-15,1-3 0,-3-1 16,-4 2-16,2-5 0,-2-6 15,-7 2-15,0-3 0,9 5 0,-4 5 16,-14-7-16,-6 6 0,-5 1 16,-6 4-16,-3 4 0,-8 1 15,8 8-15,-12 4 0,1 5 16,-8 11-16,-3 18 0,-8 2 16,0 19-16,-3 8 0,-4 6 15,-11 17-15,0 16 0,18 0 0,-18 0 16,0 20-16,0 2 0,0 7 15,0 4-15,0 0 0,-14 9 16,1 6-16,-2-1 0,-7 8 16,0 4-16,-9 10 0,4 6 15,-4 6-15,-10 3 0,-1 11 16,-18 4-16,5-2 0,0-4 16,4-3-16,-6-2 0,2-2 15,-3 9-15,-10-7 0,0-4 0,-3 2 16,5-2-16,13-5 0,-6-2 15,3 1-15,4-3 0,-4 2 16,6 4-16,-1-12 0,2 1 16,8-17-16,7-9 0,1 2 15,11-15-15,5-6 0,17-10 0,0-15 16,0 0-16,0 0 0,13-22 16,5-7-16,15-8 0,6-3 15,10-6-15,-3-9 0,14-7 16,-3-9-16,-2-4 0,2-8 15,3-10-15,4 3 0,-9-1 16,2-15-16,7 1 0,-4 3 0,10-10 16,-6-5-16,-4 4 0,-5-6 15,-9 7-15,-2-16 0,7 2 16,0 3-16,-3-5 0,-6 5 16,-4 6-16,-1 6 0,-8-1 15,-9-5-15,6 16 0,-10 1 16,1 6-16,-1 5 0,-16 10 0,0 6 0,13 18 0,-13 5 15,11 14-15,-11 10 0,0 2 16,0 8-16,-11 16 0,11 0 16,0 0-1,0 18-15,0 8 0,-13 7 16,13 3-16,-18 8 0,18 2 16,-20 7-16,9 9 0,-4 6 15,-3 5-15,0 4 0,-8 2 0,6 3 16,-13-7-16,7 9 0,-10 6 0,3-4 0,5 0 15,-3-9-15,4-4 0,-10 4 16,4 5-16,-5-1 0,3-1 16,2-8-16,2 10 0,-11-3 15,-2-2-15,4-8 0,1-7 0,-5-3 16,8-13-16,-1-1 0,8-1 16,7-9-16,4-4 0,7-7 15,11-4-15,0-20 0,0 0 16,0 0-1,0-24-15,18-5 0,-18-6 16,22 2-16,-4-7 0,4-9 0,6 5 16,3-2-16,5-9 0,3-5 15,3-1-15,4-3 0,-6-16 16,4-1-16,-6 1 0,-7-3 16,13-17-16,4 6 0,1-4 15,4-1-15,4-2 0,-2-5 0,7-11 0,-7 5 16,-2-5-16,-9-2 0,11-7 15,-11 7-15,2-2 0,3-5 16,-16 5-16,-4-3 0,-5 3 16,-2 9-16,-22-1 0,15-1 0,-15 1 15,0 5-15,23 9 0,-23 2 16,22-2-16,-22 99 0,0 0 0,0 0 16,0 0-16,0 0 0</inkml:trace>
  <inkml:trace contextRef="#ctx0" brushRef="#br0" timeOffset="1217.5575">20203 13930 0,'0'0'0,"0"0"0,0 0 16,0 0-16,84-26 0,-11 4 15,-9 0-15,-9 2 0,-9 9 16,-2 11-16,11-13 0,-4 13 16,0-11-16,-3 11 0,3-20 15,2 2-15,9 5 0,-7 2 16,6 0-16,8 11 0,8-20 16,-4 20-16,-5-20 0,3 5 0,12 2 15,-1 1-15,2 1 0,4 0 16,-6 11-16,10-19 0,-12 19 15,10-14-15,5 14 0,2-15 16,-7 15-16,3-11 0,8 11 16,1-13-16,-5-3 0,8 1 15,-105 15-15,0 0 0,0 0 0,0 0 16,0 0-16</inkml:trace>
  <inkml:trace contextRef="#ctx0" brushRef="#br0" timeOffset="3080.5967">23455 15128 0,'0'11'0,"0"-11"16,16 0-16,-16-16 0,11 3 15,-11-14-15,0 1 16,0-5-16,0-6 0,0 1 16,0-12-16,0-9 0,0-5 15,0-11-15,-11-2 0,11 7 0,-16-16 16,3-2-16,0 0 0,-7 2 15,2 3-15,5-3 0,-2 2 16,4 7-16,-5-2 0,3 7 16,0 1-16,2 7 0,-5 3 15,16 6-15,-17 9 0,17 0 16,-16 6-16,16 10 0,-11 6 0,11-7 16,-11 7-16,11 0 0,0 9 15,0 2-15,0 11 0,0-20 16,0 20-16,0-13 0,0 13 15,11 0-15,-11-11 0,0 11 16,16 0-16,-16-12 0,13 1 0,2 11 16,-1-17-16,1 17 0,7-18 15,0 7-15,11-2 0,2 13 16,5-24-16,0 13 0,4-5 16,4 3-16,-1 2 0,3 0 15,6 0-15,1 11 0,-2 0 16,-4 0-16,-1 0 0,-1 15 15,-3 3-15,1 0 0,-6 12 0,-5-3 16,-3 10-16,-9 1 0,-2 6 16,-11-9-16,-11 3 0,0 1 15,0 1-15,-15 6 0,-10 3 16,-1-5-16,-7 2 0,-7-2 16,-4-4-16,2 0 0,-6-3 15,-7 3-15,2 0 0,-2-3 0,-3 3 16,-1-7-16,6-4 0,4-1 15,7-8-15,5-20 0,8 13 16,9-13-16,20-28 0,-17-1 16,17 29-16,0 0 0,0 0 15,0 0-15,0 0 0</inkml:trace>
  <inkml:trace contextRef="#ctx0" brushRef="#br0" timeOffset="3440.3124">24366 12014 0,'0'29'0,"0"6"0,0 9 16,0 22-16,0 9 0,0 7 15,15 2-15,-15 0 0,0-1 16,18 8-16,-5-3 0,-2 7 16,5-11-16,6 8 0,0 5 15,2-2-15,0 0 0,1-11 0,-6 2 16,3-5-16,-6-13 0,-16-6 15,18-18-15,-18-6 0,0-18 16,0-20-16,0 0 0,0 0 16,0 0-16,0 0 0</inkml:trace>
  <inkml:trace contextRef="#ctx0" brushRef="#br0" timeOffset="4191.1349">25404 13137 0,'0'0'16,"14"-22"-16,-14 2 0,0 0 15,15-7-15,-15-6 0,16 9 0,-16 2 16,0 2-16,0-2 0,-12 0 16,1 2-16,-6 0 0,-3 7 15,-4 2-15,-5 0 0,7 11 16,-4 0-16,1 0 0,-3 0 16,-3 13-16,9 3 0,4 1 15,-4 5-15,4 7 0,-4 0 0,5 4 16,-5 0-16,8 7 0,1 4 15,13 6-15,-17-1 0,17-5 16,0-9-16,0 3 0,0-3 16,0-2-16,0-4 0,15 8 15,-4-8-15,-11-3 0,18-4 0,-7-4 16,0 0-16,2-7 0,2-11 16,3 0-16,4 0 0,-4 0 15,4 0-15,-5-11 0,10-5 16,-5-4-16,0-10 0,4-6 15,-6 3-15,2-4 0,0-5 16,-4-2-16,0 0 0,1 0 16,-5-1-16,-14-1 0,11-2 15,-11 6-15,0-2 0,15 11 0,-15 6 16,0 3-16,0-3 0,0 10 16,0 6-16,0 11 0,0-11 15,0 11-15,0 0 0,0 0 16,-11 11-16,11 0 0,0 4 15,0 9-15,0 5 0,0 4 16,0-6-16,0 12 0,11 1 0,-11 0 16,11 8-16,-11-4 0,0-6 15,13-1-15,1 3 0,-14-3 16,17-3-16,-4-6 0,-1 1 16,-1-7-16,2-2 0,2-3 15,1 1-15,-3-3 0,9-4 0,4-11 16,3 0-16,0-19 0,-1-3 15,-1-3-15,-5-12 0,2-3 16,-24 40-16,0 0 0,0 0 16,0 0-16,0 0 0</inkml:trace>
  <inkml:trace contextRef="#ctx0" brushRef="#br0" timeOffset="4713.3841">26192 12698 0,'-14'0'0,"3"0"0,-4 0 16,2-11-16,-14 11 0,3 0 15,-7 0-15,-9 0 0,5 20 16,6-7-16,-1 2 0,1 3 15,5-7-15,6 2 0,18 9 16,-11 2-16,11-4 0,0 0 0,0-7 16,0 7-16,0-2 0,13 4 15,5-4-15,2-1 0,8-1 16,5-1-16,3-2 0,-3-2 16,6 0-16,1 0 0,-2 0 15,1 5-15,-3 1 0,1 1 0,3-2 16,2 3-16,0 1 0,-3 2 15,-6 0-15,-8 0 0,1-8 16,-6 5-16,0-1 0,-7 0 16,-13-1-16,11 3 0,-11-7 15,0 7-15,-11-2 0,0 0 16,-7-3-16,1 3 0,-8-3 0,-5-2 16,-4 3-16,1-3 0,-2 2 15,-2-4-15,-5 0 0,-2-11 16,4 11-16,-4-11 0,4 0 15,7 0-15,4 0 0,7 0 16,5 0-16,6-11 0,11 0 16,0-4-16,11-3 0,-11 18 0,0 0 15,0 0-15,0 0 0,0 0 16</inkml:trace>
  <inkml:trace contextRef="#ctx0" brushRef="#br0" timeOffset="5585.6659">26824 12775 0,'0'0'0,"0"0"0,0 0 16,0 0-16,0 0 0,0 0 15,0 0-15,0 0 0,11 29 16,5 13-16,-16-3 0,24 1 16,-9 6-16,-15-4 0,18-7 15,-18 14-15,0 2 0,0-7 16,0 2-16,0-11 0,0-2 0,0-2 16,0-7-16,0-6 0,0 2 15,-11-9-15,11-11 0,0 0 16,0 0-16,0 0 0,0-11 15,-11-9-15,11-2 0,0-2 16,0-9-16,0-3 0,0-5 0,0-6 16,0-3-16,0-6 0,0 10 15,0 2-15,11 0 0,-11 4 16,13 3-16,-2 1 0,-11 6 0,16 1 0,-16 2 16,22 5-16,-11 5 0,0 6 15,0 11-15,-11 0 0,18-11 16,-18 11-16,22 15 0,-9 1 15,7 6-15,-3 2 0,-1 2 16,-16 3-16,20 0 16,-7 8-16,-2-2 0,-11 3 0,15-3 15,-15 3-15,20 1 0,-9 1 16,-11 2-16,18-11 0,-7 6 16,-11-15-16,13-4 0,-13-5 15,11-2-15,-11-11 0,0 0 16,0 0-16,0 0 0,0-13 15,0 2-15,0-4 0,0-7 0,0-9 0,0-11 16,0 2-16,-13-11 0,13 7 16,0 0-1,0 2-15,0 5 0,0-3 0,0-2 0,11 5 0,-11 4 16,17-5-16,-1 16 0,-5-2 16,7 6-16,-7-2 0,0 9 15,-11 0 1,17 11-16,-1 0 0,-3 11 15,5 5-15,1 6 0,-5 2 16,1-2-16,-4 0 0,-11 5 16,13 6-16,-2 2 0,-11 2 0,20 3 15,-9 6-15,-11-8 0,13 2 16,-13-1-16,0-6 0,0 7 16,11 4-16,-11-6 0,0-10 0,0-6 15,12-4-15,-12-7 0,17-11 0,-1 0 16,-5-11-16,2-11 0,2-4 15,3-3-15,-5-11 0,3-6 16,-1 6-16,3 14 0,-3-7 16,-15 33-16,0 0 0,0 0 15,0 0-15,0 0 16</inkml:trace>
  <inkml:trace contextRef="#ctx0" brushRef="#br0" timeOffset="6175.4787">28013 12865 0,'0'0'0,"0"0"0,0 0 16,0 0-16,0 0 0,20-37 16,-1-5-16,-8 7 0,-11-3 15,-15 5-15,4 2 0,-2 0 16,-3 9-16,-1 9 0,-1-2 0,-4 1 16,-4 14-16,1-11 0,3 11 15,0 0-15,5 0 0,-5 0 16,-5 18-16,5 0 0,2 4 15,-2 2-15,-4-2 0,4 5 16,11 8-16,0-2 0,11 4 0,-14 7 16,14-4-16,0 0 0,11 0 15,-11-3-15,20-4 0,-4-4 16,6 6-16,0-2 0,2 0 16,5-6-16,-3-10 0,3-1 0,-7-3 15,0-13-15,-4 0 16,-1 0-16,3-11 0,-7 11 15,7-22-15,0 0 0,-2-13 16,-3-7-16,0 2 0,-1-4 0,-14 4 16,11-6-16,-11 0 0,0-3 15,0 5-15,0 2 0,0 5 16,0 4-16,0 8 0,0 3 16,0 7-16,0 15 0,0-16 0,0 16 0,0 0 15,0 0-15,0 11 0,0 0 16,0 5-16,0-3 0,0 7 15,15 13-15,-15-2 0,16 2 16,-16 0-16,17 9 0,-17-7 16,18 5-16,-5-3 0,2-1 15,3-3-15,4-5 16,7 3-16,0-2 0,4-5 0,-5-2 0,3-6 16,0-1-16,4-15 0,3 0 15,4-11-15,-3-4 0,-8-7 16,2-3-16,5-6 0,6-2 15,-9 9-15,-35 24 0,0 0 0,0 0 16,0 0-16,0 0 16</inkml:trace>
  <inkml:trace contextRef="#ctx0" brushRef="#br0" timeOffset="8575.7826">26394 14052 0,'0'0'15,"0"0"-15,0 0 0,0 0 16,0 0-16,0 0 0,0 0 0,0 0 15,-13 37-15,13 1 0,-15-1 16,15-2-16,0 9 0,0-4 16,0 4-16,0 7 0,11 0 15,-11-1-15,0 5 0,0 5 16,11 2-16,-11-9 0,11-5 0,-11-2 16,0-1-16,0-4 0,0-5 15,0-3-15,0-9 0,0-9 16,0-15-16,-18 0 0,18 0 15,-13 0-15,13-22 0,-11 5 16,11-10-16,-11-1 0,11-5 16,0-3-16,0-1 0,0-3 15,0 0-15,0 3 0,15 2 0,-15-14 16,18-6-16,-7 9 0,0-3 16,-11 3-16,20 2 0,-7 9 15,-2 2-15,0 4 0,-11 2 16,18 1-16,-18 13 0,20 2 15,-9 11-15,0-11 0,0 11 16,-11 0-16,13 11 0,-2 0 0,-11 6 16,18 5-16,-18 5 0,22 4 15,-11 6-15,0 3 0,0 4 16,0 11-16,0-9 0,-11-2 16,11 12-16,-11 1 0,0-2 15,13-11-15,-13-9 0,0 3 16,15-9-16,-15-3 0,0-2 0,11-8 15,-11-16-15,0 0 0,0 0 16,0 0-16,0-22 0,0 0 16,0-3-16,0-12 0,0-1 15,0-1-15,0-1 0,0-11 16,0-15-16,0 4 0,0 10 16,14-4-16,-14 3 0,11 12 0,-11-3 15,20-1-15,-20 6 0,17 1 16,-6 5-16,-11 4 0,18 7 15,-7 9-15,-11 13 0,18 0 16,-7 0-16,0 0 0,0 22 16,-11-9-16,11 5 0,0 9 15,-11 6-15,17 2 0,-17-2 0,0 0 16,16 7-16,-16 2 0,15 0 16,-15-1-16,0-1 0,0 0 15,13 4-15,-13-9 0,14-2 16,-14 7-16,19-7 0,-19 0 15,25-4-15,-10-7 0,3-7 16,-7-15-16,4 11 0,-4-11 0,2 0 16,5 0-16,0-15 0,-3-3 15,5-4-15,-7-11 0,3-2 16,-3-3-16,2-6 0,-1-2 16,-3-3-16,0 5 0,-11-2 15,17-5-15,-17 1 0,11 1 16,-11 3-16,0 2 0,0 4 0,-20-4 15,20 15-15,-15-2 0,15 9 0,-15 5 16,15-1-16,-20 3 0,4 15 16,1 0-16,2 0 0,-3 0 0,16 22 15,-17 0 1,6 0-16,0 4 0,11-2 16,-14 10-16,14-1 0,-15 6 15,15 10-15,0-9 0,0-1 0,0 5 16,0 0-16,11 0 0,-11 1 15,11-8-15,-11 1 0,18 1 16,-7-6-16,2 0 0,-2-4 16,4-3-16,-4-1 0,0-5 15,0-20-15,0 11 0,0-11 0,3 0 16,-3-11-16,4-5 0,-2 3 16,-2-18-16,7 2 0,-7 1 15,2-10-15,0-1 0,-13-6 16,20 1-16,-20 2 0,0-2 15,18-6-15,-18 1 0,24 3 16,-13-3-16,0 14 0,-11-9 0,16 4 16,-16 9-16,0 3 0,0 4 15,11 4-15,-11 6 0,0 14 16,0-11-16,11 11 0,-11 11 16,0-11-16,0 14 0,13 6 15,-13-1-15,0 14 0,18-2 16,-18 0-16,0 13 0,11-2 0,-11 4 15,15 10-15,-15-17 0,18 16 16,-18-8-16,0-3 0,0 6 16,0-10-16,11-7 0,-11-4 15,11 4-15,-11-11 0,11-11 16,-11-11-16,0 11 0,0-11 16,11 0-16,-11-13 0,0 13 15,11-16-15,0-1 0,-11-14 0,17 0 16,-6-6-16,-11-3 0,12-4 15,-12 0-15,11 0 0,-11 2 16,11 0-16,-11 0 0,15 4 16,-4-1-16,-11 1 0,20 10 15,-20 3-15,22 3 0,-11 0 0,0 7 16,-11 4-16,15 11 0,-15 0 16,25 0-16,-10 11 0,-4 0 15,-11 4-15,24 3 0,-24 11 16,16 4-16,-16 4 0,11-4 15,-11 9-15,11 0 0,-11-7 0,11 14 16,-11-7-16,0-9 16,0 11-16,0-11 0,13-9 15,-13 0-15,0 5 0,11-5 0,-11-13 16,0 0-16,0-11 0,0 0 16,0 0-16,0-13 0,0 2 15,11-15-15,-11-7 0,13 4 16,-13-2-16,16-11 0,-16 5 15,15-3-15,-15-11 0,11 1 0,-11 1 16,0 9-16,18 1 0,-7-5 16,0 8-16,2-1 0,3 8 15,-1-4-15,5 11 0,0 4 16,-3-1-16,1 19 0,-3-14 16,1 14-16,-3 0 0,3 11 15,-3-11-15,2 27 0,-2-10 0,3 10 16,-3 2-16,3 4 0,-5 2 15,0 9-15,-11 2 0,13-2 16,-13 5-16,20-9 0,-9 4 16,-11 0-16,11-2 0,-11 6 15,0-4-15,0-8 0,0 3 16,0 3-16,0-13 0,13-5 0,-13-4 16,15-7-16,-15-13 0,18 0 15,-7 0-15,2-22 0,7 4 16,2-15-16,-2-6 0,0-1 15,-7-6-15,3-3 0,-16-1 16,11-1-16,-11-2 0,11 0 0,-11 53 16,0 0-16,0 0 0,0 0 15,0 0-15</inkml:trace>
  <inkml:trace contextRef="#ctx0" brushRef="#br0" timeOffset="9210.1248">28577 13377 0,'0'0'0,"-17"0"0,3 0 0,14 11 16,0-11-16,0 11 0,0-11 16,0 18-16,0-7 0,14 11 15,-14 4-15,11 3 16,-11 10-16,11 8 0,-11 6 0,17 8 0,-6-5 0,-11 7 16,16 4-16,-3-1 0,-2-4 15,-11 1-15,11 1 0,-11 5 0,11 1 16,-11-8-16,15-5 0,-15-6 15,0-16-15,0 7 0,0-18 16,0-1-16,0-8 0,0-15 16,0 0-16,0 0 0,0 0 15,0 0-15,0-11 16,0 0-16,0-5 16,0-6-16,0-2 0,0-4 15,11-3-15,-11 2 0,0-11 16,14 7-16,-14 5 0,15-8 0,-15-6 15,22 12-15,-9-8 0,3-2 16,1 9-16,-1 3 0,2 1 16,-1 8-16,1-8 0,8 14 15,-1-7-15,5 9 0,-1 11 0,0-11 16,-1 11-16,1 0 0,-2 13 16,-3-13-16,-2 20 15,0-9-15,-4 4 0,1 8 0,-1 5 16,-7 1-16,0 2 0,-11 0 15,0 2-15,0-2 0,0-3 16,0-4-16,0 3 0,-26-5 16,8 2-16,-4 3 0,0 6 15,-11 0-15,9-9 0,1-6 16,1 2-16,-11-3 0,5 1 0,-8-3 0,6-4 16,7-11-16,1 20 0,3-4 15,3-16-15,-1 15 0,6-15 16,11 11-16,-16-11 0,16 0 15,18-15-15,-3-1 0,3-4 16,-7-6-16,0-7 0,4 0 0,-4-3 16,-11 36-16,0 0 0,0 0 15,0 0-15,0 0 0</inkml:trace>
  <inkml:trace contextRef="#ctx0" brushRef="#br0" timeOffset="9958.157">29384 13939 0,'0'11'0,"13"2"0,-2-2 0,5 7 0,-5 4 15,-11 5 1,13-3-16,-13 9 0,11 7 15,-11 4-15,16 0 0,-16 0 0,11-4 16,-11 6-16,11-2 0,-11 4 16,0-8-16,0-11 0,0-7 15,0-11-15,0 4 0,0-15 16,0 0-16,0 0 0,0 0 16,0 0-16,0-26 0,0 4 0,-11 0 0,11-7 15,0-11-15,0-8 0,0-14 16,0 7-16,0 2 0,0-2 15,0 0-15,0-2 0,0 8 16,13-2-16,-13 5 0,20-9 16,-20 4-1,17 3-15,-6 4 0,-11 4 16,16-4-16,-5 13 0,0 4 0,0 5 16,2 5-16,7-1 0,0 7 15,2 11-15,-5 0 0,-1 0 16,-1 11-16,-1 0 0,1 2 15,-2 3-15,-2 1 0,5 6 16,-16 3-16,11 3 0,-11-5 16,0 2-16,0 3 0,0-5 0,-20 3 15,7-7-15,-1-3 0,-5 5 16,1-4-16,-4 0 0,4 8 16,-2-8-16,3-5 0,-1-2 15,-4 4-15,4-4 0,3 0 16,2 0-16,-3 5 0,1-3 0,15-2 15,-18 5-15,18-1 0,0-2 16,0 0-16,0 9 0,22 3 16,-2-5-16,-2 2 0,-5 0 15,9 4-15,2-2 0,9 3 16,-6-5-16,-5 0 0,2 0 0,-4-2 0,-2 2 0,-7-2 16,2 4-16,5 2 0,4-4 15,-3-4-15,-19-2 16,20 1-16,-20-1 0,11-16 15,-11 11-15,16-11 0,-5 0 16,2-11-16,0-5 0,-13 1 16,13-3-16,5 5 0,-18 13 0,0 0 15,0 0-15,0 0 0,0 0 16</inkml:trace>
  <inkml:trace contextRef="#ctx0" brushRef="#br0" timeOffset="11401.8056">30334 13996 0,'0'-11'16,"0"11"-16,0-22 0,0 5 0,0 1 0,16 3 16,-3-2-16,0-7 15,-2 4-15,-11-8 0,0 1 0,0-8 16,-19 2-16,5 11 0,3 3 15,-4-3-15,-1 9 0,1-4 16,-9 15-16,-5 0 0,5 0 16,-3 0-16,10 0 0,-12 24 0,3 0 15,6 2-15,4-1 0,16 12 16,-17 3-16,17-3 0,-16 3 16,5 6-16,11-6 0,-11 9 15,11-5-15,0-5 0,0 1 16,0-2-16,16-3 0,-5-2 0,0 0 15,-11-11-15,20-4 0,-9-3 0,6-4 16,3-11-16,9 0 0,-1 0 16,-6 0-16,-6-22 0,-5 0 15,2 0-15,3-7 0,-5-8 0,-11-3 16,11-4-16,0-2 16,0 2-1,-11-5-15,0 3 0,13-3 0,-13 10 16,0-5-16,0 8 0,0-1 15,0 4-15,0 11 0,0 11 16,0 11-16,0 0 0,0 0 0,0 0 16,0 0-16,-11 11 0,11 2 15,0 0-15,0 14 0,0 6 16,0 6-16,0 1 0,0 0 16,0 8-16,0-8 0,11 4 0,0-2 0,0 2 15,0 0-15,0 5 0,2-3 16,14-6-16,-5-3 0,-5-8 15,-3-3-15,1-8 0,3-7 16,1-11-16,-1 11 0,0-11 16,-5 0-1,-2-18-15,-11-4 0,15-4 16,1-3-16,-5-4 0,7-7 16,-7 1-16,-11-10 0,13 3 15,0-3-15,-13 3 0,11 2 0,-11 0 16,0 4-16,0 0 0,0 7 15,0-4-15,0 8 0,0 3 16,0 8-16,0 7 0,13 0 16,-13 11-16,11 0 0,-11 0 15,16 0-15,-16 11 0,13 5 16,-13 6-16,20 6 0,-20 8 0,13 3 16,-13 7-16,13-4 0,-13 2 15,16 1-15,-16-6 0,15 1 16,-4 4-16,-11-6 0,13-5 15,-13-5-15,11-3 0,-11-10 16,0-15-16,0 11 0,0-11 16,0 0-16,0-15 0,0 4 0,11-9 15,-11-11-15,0-4 0,0-5 16,16-9-16,-16-1 0,15-5 16,-15 4-16,14-4 0,-14 0 15,11 4-15,-11 5 0,11 6 16,-11-4-16,15 0 0,-4 11 0,-11 0 15,0 8-15,13 3 0,-13 11 16,20 0-16,-20 11 0,24 0 16,-6 0-16,-3 0 0,-1 16 15,1-16-15,-4 30 0,-11 1 16,18 0-16,-7 7 0,0 6 16,4-2-16,-4 2 0,-11 11 15,25-4-15,-10-3 0,-4-2 0,-11-1 16,20 5-16,-5-6 0,1 0 15,4 7-15,-1-11 0,3 2 16,-2-16-16,2 1 0,3-8 16,1-5-16,3-3 0,8-11 15,-8 13-15,-7-13 0,0-20 16,7 5-16,-7-12 0,0-1 0,0-12 16,0 5-16,0-16 0,-5-4 15,6-5-15,-10 7 0,-2-2 16,0 0-16,0-4 0,-11 6 15,11 2-15,-11 7 0,0 4 16,0 0-16,0 3 0,-11 4 16,0-2-16,11 4 0,-18 6 0,18 8 15,-17-3-15,6 20 16,-1-13-16,12 13 0,-17 0 0,6 11 16,0 0-16,-5 0 0,-1 13 15,1 5-15,-1 8 0,6 3 16,11 4-16,0-4 0,0 8 15,15-1-15,-4-1 0,2 7 0,9-3 16,-4 1-16,4-5 0,5-8 16,-3 2-16,4 4 0,6-5 15,-6-1-15,5-3 0,0-6 16,-4-7-16,4-2 0,-11-20 16,13 15-16,3-15 0,2 0 15,12-20-15,4 3 0,-56 17 0,0 0 16,0 0-16,0 0 0,0 0 15</inkml:trace>
  <inkml:trace contextRef="#ctx0" brushRef="#br0" timeOffset="49509.3529">4562 2516 0,'0'0'0,"0"0"0,0 0 0,0 0 0,0 0 15,0 0 1,0 0-16,0 0 0,0 0 16,0 0-16,0 0 0,0 0 15,0 0-15,0 0 0,0 0 0,0 0 16,0 0-16,0 0 0,0 0 15,0 0-15,20 55 0,-3-15 16,-3-7-16,1-16 0,0 3 16,-1-20-16,-3 18 0,4-5 15,-2 0-15,5-2 0,-3 2 16,1-2-16,-3 5 0,7 2 0,-7-1 16,0 3-16,-2 4 0,5 3 15,-1-10-15,7 5 0,-4 7 16,6 0-16,3 4 0,-7-4 15,6 1-15,-2 3 0,3-4 16,-5 2-16,2-2 0,7 4 0,-2 4 16,-5-2-16,9 7 0,-2 0 15,-7 0-15,5-9 0,-5 7 16,2-5-16,-1 7 0,5-7 16,1 9-16,0-4 0,-2 0 0,0 4 15,4 0-15,0 0 0,-2-2 16,2 2-16,-7-4 0,3 2 15,-1-3-15,-1-3 0,6 6 0,-4 2 0,-5 0 16,5-2-16,-3 2 0,3 6 16,4-3-16,-5-3 0,-3 0 0,5-2 15,-7-7-15,5 5 0,1 4 16,-5-4-16,3 8 0,-10-4 16,10-2-16,-3 2 0,9 0 15,-4 0 1,6-2-16,-4 0 0,-11-2 0,4-5 15,-4 3-15,2-1 0,0 3 16,4-5-16,-4 5 0,-2 4 16,2-7-16,0 3 0,0-3 15,0-6-15,-2 7 16,0-5-16,2-4 0,0 4 0,-2 0 0,0 0 16,-2-5-16,-3 1 0,3 4 0,-5 0 15,-2-4-15,4 0 0,1-1 16,-1-1-16,5-1 0,-5 3 15,-1-5-15,3 11 0,-6-4 16,5 2-16,1 5 0,-1-5 0,-3-4 16,5-1-16,-3-4 0,1 3 15,-3-1 1,4-1-16,-6 1 0,0-4 16,5 2-16,-5 3 0,-11-3 15,20-4-15,-5 4 0,3 3 0,2-3 16,-7 7-16,-2-7 0,-11 5 15,20-7-15,-20 4 0,13-4 16,-13 0-16,15 3 0,-4-6 16,0 3-16,-11-4 0,25 0 0,-25 4 15,13 0-15,-13-9 0,15 9 0,-4 0 16,0-2-16,0-2 0,-11-1 16,12-1-16,-12 1 0,13-1 15,-13-3-15,11 2 0,-11 3 16,15-7-16,-15 2 0,18 12 15,-18-12-15,15 2 0,-4 3 0,-11 0 0,14-7 16,-3 6-16,-11-6 0,17 5 16,-6-1-16,-11-2 0,16 7 15,-16-7-15,11 5 0,-11-3 16,11-4-16,-11-11 0,13 23 0,-2-12 16,-11 2-16,20 2 0,-20-2 15,0 3 1,17-1-16,-17-4 0,0 0 15,14 3-15,-14-14 0,11 22 16,0-7-16,-11 3 0,20 2 0,-20-3 16,17 1-16,-17-1 0,13 3 15,-13-6-15,16 1 16,-5 3-16,0-5 0,-11 2 16,18 3-16,-18-3 0,13-1 15,-13-3-15,15 4 0,-15 0 16,13 1-16,1-5 0,-14 2 0,11-2 15,-11 0-15,0-11 0,0 16 16,0-16-16,0 0 0,0 0 16,0 0-16,0 0 0,0 0 15,0 0-15,0 0 0,0 0 16,0 0-16,0 0 0,0 0 16,13-16-16,-13 1 0,0 15 15,15-20-15,-15 20 0,0-22 0,0 6 16,0 1-16,0 4 0,14-2 15,-14-3-15,0-6 0,11 5 16,-11-3-16,0 7 0,11 2 16,-11-3-16,0-6 0,11 5 15,-11-3-15,0-1 0,0-1 0,0-2 16,17-3-16,-17 6 16,14-1-16,-14 0 0,0 2 0,13 1 15,-13-1-15,0 3 0,0-3 16,0-2-16,15 2 0,-15-4 15,11 0-15,-11 9 0,0-5 16,0-1-16,0 5 0,11-5 16,-11 5-16,0 3 0,0 0 0,11 11 15,-11-15-15,0 15 0,0-11 16,0 11-16,0 0 0,0 0 16,0 0-16,0 0 0,0 0 15,0 0-15,0 0 0,0 0 16,0 0-16,0 0 0,0 17 0,0-17 15,0 16-15,0-3 0,0-2 16,-11 2-16,11 1 0,0-3 16,-15 4-16,15 3 0,0-3 15,0-2-15,-11 3 0,11 1 16,-11 5-16,11-4 0,0 2 16,0 2-16,-11-2 0,11 2 0,0 4 15,0 1-15,0-3 0,-18 5 16,18-3-16,-11 3 0,11-1 15,-11-1-15,11-5 0,0 2 16,-15 3-16,15 1 0,-14-6 16,14 0-16,-13 7 0,13-2 15,0-3-15,0 2 0,-13-8 16,13 0-16,0-3 0,-11-4 0,11 4 16,0-4-16,0-11 0,-11 14 15,11-14-15,0 0 0,0 15 16,-16-15-16,16 0 0,-11 0 15,11 0-15,-13 0 0,2 0 16,0 0-16,-4 0 0,-3-20 16,-4 7-16,4 2 0,-6 0 0,2-7 15,-4 3-15,-3-3 0,5 1 16,2-10-16,-5 5 0,1 5 16,1-6-16,-3 6 0,-1 1 15,0 1-15,7 2 0,-4 2 16,-3-5-16,3 5 0,6-4 15,-2 4-15,-4-2 0,3 13 0,6-16 16,-1 16-16,1-11 0,1 11 16,5 0-16,11 0 0,-13-11 15,13 11-15,0 0 0,-11 0 16,11 0-16,-11 0 0,11 0 16,0 0-16,22-11 0,-22 11 15,0 0-15,0 0 0,0 0 0,0 0 16</inkml:trace>
  <inkml:trace contextRef="#ctx0" brushRef="#br0" timeOffset="51255.2987">3953 1277 0,'0'-16'16,"0"3"-16,0-2 0,0 15 15,-11-25-15,11 10 0,-11 4 16,11-2-16,0 2 0,-15 0 0,2 11 16,-5-18-16,-4 18 0,0-16 15,0 16-15,0-11 0,6 11 16,-12 0-16,6 0 0,-3 0 16,-1 0-16,2 11 0,-5-11 15,7 23-15,-5-12 0,5 11 0,3 0 16,-1 2-16,9-2 0,-3 4 15,3-1-15,-4-3 0,2 4 16,13 5-16,-18 2 0,18 5 16,-11-8-16,11-3 0,0 4 15,0 6-15,13-6 0,-13 2 16,22 7-16,-4-7 0,4 0 0,-4 0 16,8-6-16,3-1 0,4-4 15,2-2-15,5 2 0,-3 0 16,-1-7-16,1 1 0,-4-1 15,3-4-15,-3 0 0,2-11 16,-2 0-16,2 0 0,-2 0 16,-4 0-16,8 0 0,1-22 15,-7 9-15,6-2 0,-4-3 0,-4-2 16,0 7-16,-1-7 0,1 9 16,2-4-16,-31 15 0,0 0 15,0 0-15,0 0 0,0 0 16</inkml:trace>
  <inkml:trace contextRef="#ctx0" brushRef="#br0" timeOffset="52143.6625">4593 1277 0,'0'0'0,"0"0"0,0 0 0,0 0 15,0 0-15,-11 39 0,11-6 16,-11-2-16,11-2 0,0 0 15,0 4-15,11-5 0,-11 5 16,22-2-16,-9-2 0,7 6 16,-3-2-16,1 7 0,4-3 0,0-6 15,-2 2-15,0-17 0,-5-1 16,3-4-16,0-11 0,-1 13 16,-1-13-16,1 0 0,10 0 15,-5 0-15,-2-15 0,2 2 16,4 2-16,-6-5 0,0-3 15,-3-8-15,6-2 0,-6-4 0,5 0 16,-6 0-16,-3-11 0,-2 9 16,-11-5-16,0 0 0,11 3 15,-11 2-15,-11-9 0,11-7 0,-13 13 0,13 5 16,-16 9-16,16 2 0,-17 4 16,17-6-16,-18 4 0,18 5 15,-15 4-15,15 2 0,0 9 16,-11 0-16,11 0 0,0 0 0,0 0 15,0 15-15,0 1 0,15-1 16,-15 10-16,11-1 0,0-4 16,-11 8-1,20-6-15,-9 3 0,4 8 16,-1 9-16,5 4 0,3 0 0,-2-2 16,2-4-16,5 4 0,1 5 15,1 1-15,0 5 0,-1 1 16,3-4-16,-6-3 0,1 2 15,3 4-15,-5 0 0,2-4 16,3-1-16,-2 1 0,-3 4 0,-2 0 0,2 3 16,3-8-1,-5 1-15,-5 0 0,5 2 0,-9-11 0,1 6 0,-14-10 16,0-5-16,0-9 0,0 5 0,0-1 16,-14-1-16,1-5 0,-4 0 31,-5-5-31,-9-6 0,0 0 0,-7 0 0,-1-11 0,-1 0 15,-4 11-15,-2-11 0,-3-11 16,-4 0-16,0 0 0,-4-4 16,2-3-1,-3-4-15,-3-2 0,6-7 16,6-4-16,-6-3 0,6 5 0,10-2 0,8-5 16,4 7-16,5-4 15,7-9-15,15 46 0,0 0 16,0 0-16,0 0 0,0 0 15</inkml:trace>
  <inkml:trace contextRef="#ctx0" brushRef="#br0" timeOffset="52589.5914">5525 604 0,'0'18'0,"16"-3"16,-5 7-16,-11 0 0,13 18 0,-13 8 16,16-6-16,-5 14 0,0-4 15,2 21-15,0-9 0,-13 2 16,20-2-16,-5-2 0,3 0 0,-3 8 16,3-4-16,-3-8 0,-15-3 15,20-4-15,-9-1 0,-11-3 16,11-3-16,-11-2 0,0-3 0,0-10 0,0 0 15,16-7-15,-16-11 0,13-11 16,2 0-16,-15 0 0,0 0 31,0 0-31,0 0 0,0 0 16,0 0-16</inkml:trace>
  <inkml:trace contextRef="#ctx0" brushRef="#br0" timeOffset="53207.0096">6418 1449 0,'0'0'0,"0"0"0,16 0 0,-16 0 16,0-14-16,0 3 0,0 11 15,0-20-15,-18 20 0,1-19 16,-3 3-16,-2 5 0,0 2 16,2 9-16,-2 0 0,-5 0 15,-1 0-15,3 9 0,-1 7 0,2 1 16,4-1-16,-2-3 0,2 11 16,0-4-16,2 2 0,1-6 15,-1 1-15,3 7 0,4 3 16,0-5-16,0 4 0,11 1 0,0 4 15,-11-5-15,11 1 0,0 8 16,11-6-16,0-1 0,2-1 16,2 1-16,10-3 0,1 5 15,3-5-15,-1-3 0,-1-5 16,-3-1-16,7 1 0,-2-6 0,6-11 16,9 18-16,-9-18 0,7 0 15,-11 0-15,2 0 0,0 0 16,0-11-16,-4 11 0,-3-18 15,-1 1-15,1-1 0,-4-4 16,-4 0-16,4 0 0,-9-7 0,-2-4 16,-11 2-16,11 1 0,-11-1 15,0 4-15,-18-4 0,7-2 16,-4-2-16,-3 2 0,1 7 16,-5-3-16,2 5 0,-7-3 15,5 5-15,-4 4 0,2-1 16,1 5-16,6 3 0,-3 11 15,2 0-15,5-11 0,2 11 16,0 0-16,11 11 0,-15-11 0,15 11 16,0-11-16,0 0 0,0 0 15,0 0-15,0 0 0</inkml:trace>
  <inkml:trace contextRef="#ctx0" brushRef="#br0" timeOffset="54232.4388">7278 3177 0,'0'0'0,"0"0"0,0 0 0,0 0 16,0 0-16,0 0 0,0 0 15,0 0-15,0 0 0,0 0 16,0 0-16,0 0 0,0 0 0,-11-44 16,0 4-16,11-8 0,-13 2 0,13-5 0,-15 7 15,15-7 1,-18-4-16,7 0 0,-5 4 16,16-4-16,-24-7 0,9 1 15,2-6-15,-3 6 0,3-1 16,-3 7-16,3-11 0,-4 6 15,3 1-15,3 8 0,0 2 0,11-1 16,-24 3-16,13 5 0,0 7 16,0 2-16,11 9 0,-18-3 15,18 8-15,-11-6 0,11 12 16,-11-5-16,11 5 0,0 13 16,0-17-16,0 17 0,-11-11 0,11 11 15,0 0-15,0 0 0,0 0 16,0-11-16,0 11 0,0 0 15,0 0-15,0 0 0,0 0 16,0 0-16,0 0 0,0 0 16,0-11-16,0 11 0,0 0 0,0-14 15,0 3-15,0 11 0,11-22 16,-11 7-16,20 2 0,-7-7 0,-2 6 16,0 3-16,5-4 0,-3 0 15,2-3-15,3 2 0,-2 3 16,3-4-16,3 1 0,0-1 15,1-5-15,-1 4 0,0 7 16,6 11-16,-6-13 0,3 13 0,-3 0 0,4 0 16,3 0-16,-1 0 0,-6 8 15,1 3-15,1 3 0,-2-5 16,4 8 0,-8-4-16,0 5 0,1-18 15,-5 29-15,1-5 0,1 0 16,-3 0-16,-2 3 0,-11 2 0,15-1 15,-15-1-15,0-3 0,0 9 16,0-2-16,0-7 0,0 7 16,0-5-16,-20 3 0,20-2 15,-19-10-15,5 5 0,-8 5 16,5-3-16,-5-2 0,0 0 0,2-6 0,-7 3 16,1-3-16,-3-1 0,-4-4 15,4-11-15,1 18 0,1-7 16,-4-11-16,-6 13 0,-3-13 15,5 0-15,2 0 0,0-18 0,6 3 16,7 15-16,5-24 0,15 8 16,-18-3-16,18-1 0,-11-2 15,11 4-15,0 18 0,0 0 16,0 0-16,0 0 0,0 0 0</inkml:trace>
  <inkml:trace contextRef="#ctx0" brushRef="#br0" timeOffset="54695.6845">7869 688 0,'0'0'0,"0"0"0,0 0 0,0 0 16,0 0-16,0 0 0,0 0 16,0 33-16,13 7 0,-13 8 15,0-8-15,11 0 0,-11-1 16,11-8-1,0 20-15,7 2 0,-2 2 0,-5 0 16,2-4-16,-13 10 0,17-1 16,-17-1-16,16-10 0,-16 0 15,17 1-15,-1 1 0,-16-5 16,15 3-16,-15-5 0,0-4 16,0-7-16,14 0 0,-14-9 15,0 2-15,0-8 0,0 4 16,13-6-16,-2-3 0,0-13 15,-11 0-15,20 0 0,-7-11 0,-2 11 16,-11-22-16,0 22 0,0 0 16,0 0-16,0 0 0,0 0 15</inkml:trace>
  <inkml:trace contextRef="#ctx0" brushRef="#br0" timeOffset="55519.7706">8773 1429 0,'0'0'0,"0"0"0,0 0 16,0 0-16,-22-33 0,0 6 16,-4 10-16,8-1 0,0 18 15,-4-15-15,5 15 0,-10 0 0,3 0 16,-3 0-16,5 0 0,0 0 16,5 0-16,-1 15 0,0-4 15,3 0-15,-3 2 0,3 9 16,-3-2-16,3 4 0,2 1 15,2-1-15,-5 5 0,5-7 0,11-3 16,-13 15-16,13-4 0,0-1 16,0-5-16,0-2 0,0 16 15,0-3-15,13-4 0,-13 0 16,20 0-16,-7-3 0,3-1 16,-3-5-16,7 7 0,-3-10 15,-3-3-15,3-5 0,5-11 0,-2 13 16,-2-13-16,6 0 0,2 0 15,-1 0-15,-1-13 0,0 13 16,-2-22-16,5 9 0,-3-9 16,-2-1-16,-4 1 0,-1 0 15,3-4-15,-2 2 0,-5-5 16,-2-4-16,-11-5 0,15 3 16,-15 0-16,0-3 0,14 8 15,-14 1-15,0 7 0,0-11 0,0 8 16,0 3-16,0 0 0,0 5 15,0 8-15,0-4 0,0 2 16,0 11-16,0 0 0,0 0 16,0 0-16,0 0 0,0 13 15,0 2-15,0 1 0,0 6 0,0 0 16,0-2-16,11 11 0,0-1 16,0 1-16,0 2 0,0-2 15,4 11-15,-1-2 0,1 0 16,-2 4-16,3-11 0,-1-5 15,3 8-15,4-5 0,6-1 16,-3-3-16,6-1 0,-7 1 0,2-7 16,-2 2-16,-1-7 0,3 7 15,-2-11-15,3-11 0,1 0 16,-3-11-16,5 0 0,-5-7 16,1-12-16,-4 1 0,-6 5 15,-1-7-15,-15 31 0,0 0 16,0 0-16,0 0 0,0 0 0</inkml:trace>
  <inkml:trace contextRef="#ctx0" brushRef="#br0" timeOffset="56214.481">9942 1285 0,'0'0'0,"0"0"0,0 0 16,0 0-16,0 0 0,-22-39 0,-3 10 16,3-4-16,0 11 0,-4 4 15,-3 18-15,1-11 0,1 11 16,3-15-16,-9 15 0,4 0 15,7 0-15,-2 0 0,-3 0 16,1 11-16,6-11 0,-2 13 0,7-13 16,1 18-16,-1-1 0,-1 5 15,5 3-15,-2-1 0,13-6 16,-11-5-16,11-2 0,0 9 16,0-3-16,0-3 0,13 1 15,-2 3-15,0 4 0,5-7 16,6 14-16,0-1 0,2-10 15,7 4-15,0-11 0,2 5 0,-4 6 0,-3 0 16,3-5-16,-1-3 0,6 8 0,-1-3 0,-3-1 16,1 11-16,0-9 0,2-1 15,5 6-15,-5-12 0,-9 2 16,-2 3-16,2 0 0,-2 4 16,1 0-16,-1 4 0,-3-8 15,-5-1 1,-1 3-16,-2-4 0,-11 6 15,13-2-15,-13-3 0,0-1 0,0-5 16,0-11-16,-13 20 0,13-5 16,-24 0-16,6-15 0,-4 18 15,0-18-15,-7 13 0,3-13 16,-3 0-16,0 0 0,-4 0 0,-6 0 0,1 0 16,3-13-16,-5 13 0,1-13 15,1 0-15,-2 13 0,7-25 16,5 10-16,3 2 0,-1-3 15,4 3-15,4 13 0,3-26 0,4 6 16,11 0-16,-18 0 0,18 2 16,0 18-16,0 0 0,0 0 15,0 0-15,0 0 0</inkml:trace>
  <inkml:trace contextRef="#ctx0" brushRef="#br0" timeOffset="57341.5549">10328 1261 0,'0'0'0,"0"0"0,0 0 0,0 0 16,0 0-16,0 0 0,-11 33 15,11-2-15,0-4 0,-11 3 16,11-1-16,0 4 0,0-2 0,-12 7 16,12-1-16,0 1 0,0 1 15,0 3-15,0 2 0,0 5 16,0-7-1,0-3-15,0 5 0,0-6 16,0 2-16,0-12 0,0 3 0,0-7 16,0-2-16,0-4 0,-11 0 15,11-7-15,0 0 16,0-11-16,0 0 0,-11 0 16,11 0-16,0 0 0,0 0 15,-11-18-15,11 0 0,0-8 16,0-1-16,0-1 0,0-7 15,0-3-15,0-2 0,11 1 0,-11-5 16,0-3-16,11 1 0,0 0 16,-11-3-16,12-4 0,-12 9 15,15 4-15,-15 5 0,0-7 16,0 9-16,0-6 0,13 8 16,-13 6-16,16 1 0,-16 2 15,13 4-15,-2-4 0,-11-4 0,18 4 16,-7 4-16,0 7 0,4 11 15,-4 0-15,2 0 0,-2 0 16,5 0-16,-1 11 0,-15 7 16,24 8-16,-13 14 0,3-7 15,-14 2-15,24-1 0,-11 3 16,0-4-16,-13 0 0,22 13 0,-6-12 16,-3 5-16,3 1 0,-16-3 15,17 3-15,-17 9 0,0-19 16,11 15-16,-11-1 0,0-11 15,0 6-15,11-1 0,-11-5 16,0-18-16,0-1 0,0-1 16,0-13-16,0 20 0,0-20 0,0 0 15,0 0-15,0 0 0,-11 0 16,0-16-16,11 1 0,-17-5 16,17 0-16,-14-9 0,14-6 15,0-9-15,0 2 0,0-6 16,0 1-16,0 8 0,14-10 15,-14 10-15,15-10 0,-15 0 0,13 14 16,3-9-16,-5 4 0,2 3 16,2-3-16,1 3 0,-5 4 15,0 0-15,2 0 0,7 8 16,2 3-16,2-2 0,-6 2 0,4 4 16,0 3-16,0 15 0,-4 0 15,4 0-15,2 0 0,7 0 16,0 15-16,2-15 0,0 0 15,-5 11-15,-6 3 0,1 12 16,-1 3-16,-5 2 0,-1 4 16,1 5-16,-3-7 0,5 11 15,-3 6-15,1-3 0,-3 1 16,1-1-16,-4 1 0,-11-6 0,0-5 16,0 7-16,0-4 0,0-2 15,0 1-15,0 1 0,-13-2 16,13-1-16,-11 3 0,11-5 15,-13-2-15,2-2 0,0-5 16,0-1-16,0 5 0,11-1 16,0-7-16,0-9 0,0 9 0,0-22 15,0 0-15,0 0 0,0 0 16,0 0-16</inkml:trace>
  <inkml:trace contextRef="#ctx0" brushRef="#br0" timeOffset="58539.002">5900 994 0,'-55'0'0,"-18"0"0,-13 0 0,-2 0 16,-4-11-16,-12 11 0,-2-15 16,2 15-16,-12-9 0,12-4 15,-15 13-15,11-11 0,-5 11 0,8-11 16,-3 11-16,108 0 0,0 0 15,0 0-15,0 0 0,0 0 0</inkml:trace>
  <inkml:trace contextRef="#ctx0" brushRef="#br0" timeOffset="73262.1069">16559 11282 0,'0'0'0,"0"0"0,0 0 0,0 0 15,55 0-15,-5-13 0,-3 13 16,-10-15-16,-4 4 0,-4 0 0,4-5 0,-4 1 16,4-10-16,9-1 0,17-7 15,14-2-15,0-3 0,-9-2 16,2-4-16,-5-2 0,6-5 15,3-8-15,3-3 0,2 0 16,-7-2-16,-2-6 0,-8 6 16,-8-2-16,1-5 0,4 14 0,-8-11 15,1 6-15,-4-4 0,2 0 16,-10-1-16,6 3 16,-12 5-16,8 2 0,-5 4 0,-9 13 0,9 0 15,-33 40-15,0 0 0,0 0 0,0 0 16,0 0-16</inkml:trace>
  <inkml:trace contextRef="#ctx0" brushRef="#br0" timeOffset="73688.5377">17868 10561 0,'-15'27'0,"-5"1"0,2 1 0,-2-2 16,9-8-16,11 1 0,-13-20 15,13 11-15,0-11 0,0 0 0,11-11 16,0 0-16,7 0 0,4-4 16,0-7-16,9 0 0,2-7 15,2-4-15,5-2 0,8-7 0,-8 2 16,6-6-16,1 2 0,6-11 15,-12 4-15,8-7 0,2-1 16,6-3 0,5-4-16,-3-2 0,-6-1 15,2-1-15,-4 6 0,-51 64 0,0 0 16,0 0-16,112-190 0,-39 45 16,-18 39-16,-19 29 0,-3 15 15,-22 13-15,6 5 0,-1 5 16,-1 3-16,1-5 0,-1 1 15,16 9-15,-9 5 0,-2 8 16,-20 18-16,0 0 0,0 0 0,0 0 16,0 0-16</inkml:trace>
  <inkml:trace contextRef="#ctx0" brushRef="#br0" timeOffset="74081.4927">18574 10142 0,'0'0'0,"13"0"0,5 0 15,-1-24-15,3-2 0,4-7 16,1-7 0,8-2-16,4 2 0,-15-6 15,9-5-15,-31 51 0,0 0 16,0 0-16,93-178 0,-14 28 0,-22 26 15,-6 14-15,-9 24 0,-7 2 16,3-4-16,-14-2 0,2 6 16,-3-11-16,-6-4 0,-1 2 15,-3-2-15,-2 4 0,4 0 0,-15 0 0,0 11 16,11 12-16,-11 3 0,0 5 16,0 7-16,0 2 0,0 0 15,-11 13 1,11 0-16,-17 2 0,17 12 15,-11-1-15,11 7 0,-16 4 16,16 7-16,0 11 0,0 0 0,0 0 16,0 0-16,0 0 0,0 0 15,0 0-15,0 0 0</inkml:trace>
  <inkml:trace contextRef="#ctx0" brushRef="#br0" timeOffset="75179.8085">17798 5647 0,'0'0'0,"-106"-22"0,-2-7 15,11 0-15,9 7 0,10 2 16,21 3-16,11 4 0,6 1 0,3-3 15,-10 15-15,-1-11 0,-7 11 16,8 0-16,8 0 0,10 0 16,3 0-16,12 0 0,3 0 15,11 0-15,0 11 0,0-11 0,0 0 16,22 24-16,-2-6 0,18 2 16,6 2-16,18 0 0,12 2 15,6 7-15,-10-2 0,-12-5 16,3 5-16,-5-3 0,-4 1 15,1-3-15,-6 7 0,-3-9 16,-9-5-16,-11-17 0,-4 18 16,-20-18-16,0 0 0,0 0 0,-28-20 15,1 7-15,-2-5 0,-6-4 16,-9-4-16,-11 4 0,-2-7 16,-14 0-16,7 1 0,2 6 0,1-5 15,-17 3-15,-3 4 0,-12 7 16,21-7-16,3 2 0,3 5 15,-7-9-15,9 0 0,-2 2 0,4 7 16,-2 13-16,3-20 0,12 9 16,10 11-16,5-13 0,10 13 15,4 0-15,9 0 0,11 0 0,0 0 16,0 0 0,20 11-16,4 0 0,12 0 15,6 7-15,4-1 0,13 5 16,5 5-16,3-5 0,-6-5 0,1-1 15,-5 2-15,-2-7 0,-8 6 16,-1-1-16,-4-16 0,-7 22 16,-2-9-16,-4-2 0,8-11 15,-8 11-15,0-11 0,-9 11 16,-20-11-16,15 0 0,-15 0 0,0-13 0,-13 13 16,2-16-16,-5 16 0,-1 0 15,6 0-15,11 0 0,0 0 16,22 11-16,11-11 0,22 14 15,-2-14-15,-53 0 0,0 0 0,0 0 16,0 0-16,0 0 0</inkml:trace>
  <inkml:trace contextRef="#ctx0" brushRef="#br0" timeOffset="75734.5599">19162 7009 0,'-22'36'0,"22"16"16,0 1-16,27 2 0,2 7 15,-5-2-15,9 6 0,-4 7 16,-7-1 0,-9 8-16,-2-7 0,-11-1 15,11-1-15,-11-7 0,0 2 0,0-9 16,0-4-16,-18 0 0,1 2 15,1-4-15,1 8 0,-5-8 16,-7 7-16,-1-8 0,1 10 0,3-7 16,-5 6-16,-4 7 0,-4 3 15,-3 1-15,-6-1 0,6 3 0,-4 6 16,0-3-16,4-3 0,-8 5 16,1-4-16,-3 0 0,3-5 15,-8-2-15,0 14 0,-7 1 16,5-12-16,-5 4 0,3-3 15,8-6-15,-4 7 0,-2-5 0,-9 0 16,2-2 0,-7 2-16,-2-4 0,1-1 15,3 1-15,-4 0 0,-6-3 16,-3 3-16,1-5 0,-5 5 16,15-4-16,-1 8 0,-10-11 15,-15 11-15,13-2 0,16 6 16,-5-8-16,0 0 0,1 0 15,-8-7-15,7 0 0,-4-4 16,2-7-16,9-5 0,-7-3 0,5-3 16,-5 0-16,12-7 0,1-1 15,9-3-15,9-7 0,12-15 16,30 0-16,0 0 0,0 0 16,0 0-16,0 0 0</inkml:trace>
  <inkml:trace contextRef="#ctx0" brushRef="#br0" timeOffset="77195.9397">15752 11490 0,'-25'15'0,"-8"3"15,0 4-15,-7 2 16,-10 2-16,3 3 0,-12-5 0,6 9 16,0 5-16,2-3 0,-6 3 0,2-3 15,-7-4-15,9 2 16,-6-5-16,1-1 0,-3 2 0,-5-7 0,-3 2 16,-8-6-16,11-3 0,2-4 15,-2 0-15,0 0 0,-7-11 16,13 0-16,-1 0 0,-6 0 15,-5 0-15,-3 0 0,2-18 0,11-1 16,-4 1-16,15-4 0,-6-2 16,2-3-16,6-6 0,8-7 15,-8 3-15,9 2 0,5-5 0,-2-4 16,1-5-16,-3-6 0,6 5 16,4-6-16,2 3 0,5 1 15,-2-6 1,-2 1-16,8-9 0,0 11 0,-4-12 0,-4-1 0,-3 2 15,1 0-15,3 4 0,-3 0 16,-3-10-16,2 5 0,-2 4 16,0-4-16,-2 1 0,5 0 0,-1 9 15,0-5-15,-4-4 0,5 11 32,-1 2-32,0-2 0,3 4 15,-3 7-15,0-5 0,7 19 16,-11-8-16,9 1 0,4 8 15,20 11-15,-20 7 0,9 0 16,-4 11-16,4-11 0,0 11 16,11 0-16,0 0 0,0 11 0,0 0 15,0 5-15,0 1 0,0 5 0,15 7 0,-4 4 0,3 5 16,1-3-16,3 5 0,-3 4 16,3 0-16,-1 11 0,5-9 15,3 9-15,6-8 0,-3 12 16,1-8-16,-5 4 0,5 2 0,-3 3 15,7 2-15,0-7 0,3-5 16,3 14 0,-1-4-16,-3-3 0,3-6 15,1 4-15,3 5 16,7-8-16,1-1 0,-3 4 16,-8-6-16,10 6 0,2-4 0,6-1 15,5-3-15,-5-3 0,7-5 16,-11 6-16,6-8 0,-6 3 15,-2-5-15,4 2 0,2-3 16,3-6-16,-3 5 0,3-6 16,-1-7-16,10 2 0,1-3 15,-8-5-15,-5-3 0,1 4 0,3-15 16,1 13-16,-2-13 0,-7 0 16,13 0-16,-5 0 0,17 0 15,-12-17-15,2 17 0,-4-18 16,-2 7-16,4-2 0,0-3 15,-2 5-15,7 0 0,-7-6 16,13 1-16,-9-1 0,3-1 0,-1-2 16,1 3-16,-3-5 0,3-1 15,-3 4-15,5-8 0,2 1 16,-5 1-16,-1 3 0,-3 0 16,6-4-16,1-3 0,2 7 15,-2-2-15,-5-7 0,1 0 16,-5-2-16,-5 4 0,14-4 15,15 5-15,-9-5 0,-12 4 0,-1-13 16,-4 7-16,-1-5 0,5 0 16,3-4-16,-1 0 0,0-4 15,-6 6-15,-2-11 0,1 2 16,3 0-16,7-4 0,-5-2 16,-2 0-16,-2-5 0,0 2 0,-1-1 15,-1-1-15,-3-4 0,11 4 16,-6-8-16,-7 6 0,3-9 15,6 0-15,-14 0 0,3 1 16,2-10-16,-4-2 0,0 0 16,-7-2-16,7 9 0,-7-11 0,-5 2 15,5-2-15,-4-9 0,-11 4 16,-1 3-16,1-12 0,-7-3 16,-2 3-16,0-1 0,-5-3 15,-4-2-15,5 2 0,-16 0 16,0 7-16,0-3 0,0 3 15,0 4-15,0-6 0,0-5 0,0 5 16,0-1-16,0 102 0,0 0 16,0 0-16,0 0 0,0 0 15</inkml:trace>
  <inkml:trace contextRef="#ctx0" brushRef="#br0" timeOffset="78234.5633">19085 7785 0,'11'11'0,"5"-11"16,-16 0-16,0 0 0,0 0 16,0 0-16,0 0 0,0 0 15</inkml:trace>
  <inkml:trace contextRef="#ctx0" brushRef="#br0" timeOffset="78472.1464">18177 7056 0,'42'17'0,"8"16"15,23 16-15,0 1 0,9 12 16,8 18-16,-2 1 0,-8 3 15,-1-5-15,-17 3 0,4-18 16,-20-2-16,-4-14 0,-2 1 16,-12-7-16,-1-9 0,-10-14 0,1-19 15,-18 0 1,0 0-16,0 0 0,0 0 16,0 0-16</inkml:trace>
  <inkml:trace contextRef="#ctx0" brushRef="#br0" timeOffset="78690.4837">18206 7241 0,'0'0'0,"48"20"0,-2 8 16,-30 21-16,17 8 0,7 11 15,17 7-15,5-4 0,8 6 16,10 0-16,3 7 0,-12 4 15,2 3-15,-7 1 0,-4-17 16,-10-2-16,-52-73 0,0 0 0,0 0 16,0 0-16,0 0 0</inkml:trace>
  <inkml:trace contextRef="#ctx0" brushRef="#br0" timeOffset="78922.7274">18508 8674 0,'28'57'0,"5"20"15,-33-77-15,0 0 0,0 0 16,80 197-16,-19-47 0,-10-49 15,-51-101-15,0 0 0,0 0 16,0 0-16,0 0 0</inkml:trace>
  <inkml:trace contextRef="#ctx0" brushRef="#br0" timeOffset="79132.6355">17943 8780 0,'-22'-18'0,"-9"3"0,31 15 16,0 0-16,0 0 0,-48 15 15,28 16-15,20 22 0,22 4 16,13 12-16,16 1 0,0 10 0,-1 3 16,1 5-16,4-4 0,-6-4 15,-1-3-15,-15-4 0,-11-5 16,-4-6-16,4-16 0,-9-20 16,7-26-16,-20 0 0,0 0 15,0 0-15,0 0 0,0 0 16</inkml:trace>
  <inkml:trace contextRef="#ctx0" brushRef="#br0" timeOffset="79366.6882">17921 9391 0,'29'44'0,"-3"11"16,12 11-16,37 11 0,-75-77 16,22 93-16,-22-23 0,11-15 15,-11-30-15,-11-25 0,11 0 0,-16-14 16,5-17-16,11 31 0,0 0 16,0 0-16,0 0 0,0 0 15</inkml:trace>
  <inkml:trace contextRef="#ctx0" brushRef="#br0" timeOffset="79555.5226">17370 9435 0,'13'28'0,"18"32"16,64 6-16,-95-66 0,46 128 15,7-25-15,-9-3 0,-4-12 16,-3-9-16,-4-2 0,-8-15 0,1-16 15,3-19-15,-29-27 0,0 0 16,0 0-16,0 0 0,0 0 16</inkml:trace>
  <inkml:trace contextRef="#ctx0" brushRef="#br0" timeOffset="79775.1541">17246 10394 0,'64'55'0,"-64"-55"16,38 119-16,-3-13 0,-6-22 15,-3-25-15,-8-28 0,-18-16 16,0-15-16,0 0 0,0 0 0,0 0 0,0 0 15</inkml:trace>
  <inkml:trace contextRef="#ctx0" brushRef="#br0" timeOffset="79975.7105">16607 10535 0,'40'57'15,"21"23"-15,8 10 0,-3-4 16,-9-16-16,-57-70 0,0 0 0,0 0 0,0 0 16,0 0-16</inkml:trace>
  <inkml:trace contextRef="#ctx0" brushRef="#br0" timeOffset="80175.92">15818 9865 0,'-25'-11'0,"1"11"15,13 0 1,11 11-16,0 11 0,29 17 0,17 16 16,16 20-16,15 9 0,13 20 15,7 2-15,3 2 0,-14 13 16,2-4-16,-4-5 0,-5-21 0,-79-91 15,0 0-15,0 0 16,0 0-16,0 0 0</inkml:trace>
  <inkml:trace contextRef="#ctx0" brushRef="#br0" timeOffset="80407.2256">15952 10239 0,'-31'-17'0,"-2"-1"0,0 7 0,16 11 0,1 0 15,16 20-15,16 13 0,8 9 16,4 4-16,17 14 0,3 8 16,5 9-1,9 0-15,-1-2 0,-3 7 16,-8-11-16,-10 1 0,-2-12 0,-10-5 16,-3-11-16,-6-15 0,-8-7 15,-11-22-15,0 0 0,-26-27 16,8-6-16,-4-13 0,22 46 15,0 0-15,0 0 0,0 0 16,0 0-16</inkml:trace>
  <inkml:trace contextRef="#ctx0" brushRef="#br0" timeOffset="80625.8573">15273 10094 0,'0'0'0,"38"55"0,17 18 16,4 6-16,16 14 0,-4-1 15,6 8-15,-13-6 0,2-5 16,-4 1-16,-7-6 0,-2-5 16,-5-4-16,-12-7 0,-10-12 0,-8-15 0,-3-10 15,-15-15-15,0-16 0,-11-31 16,11 31 0,0 0-16,0 0 15,0 0-15,0 0 0</inkml:trace>
  <inkml:trace contextRef="#ctx0" brushRef="#br0" timeOffset="80806.1096">14766 10061 0,'0'11'0,"11"22"16,20 15-16,22 25 0,11 11 0,6 9 15,5 10-15,5-1 0,-1 8 16,3-2-16,-3 7 0,-4-12 15,-7-4-15,-4-15 0,-64-84 16,0 0-16,0 0 0,0 0 16,0 0-16</inkml:trace>
  <inkml:trace contextRef="#ctx0" brushRef="#br0" timeOffset="81100.7824">14316 9984 0,'-48'-40'0,"-10"-6"15,-3 2-15,-6 10 0,21 17 16,17 17-16,29 0 0,0 17 16,23 21-16,12 8 0,27 16 15,10 17-15,8 5 0,3 11 16,12 9-16,0 12 0,-2 1 0,1 2 0,-3-2 16,4 2-1,-16-6-15,-6-10 0,-18-14 16,-20-26-16,-6-10 0,-14-24 15,-15-29-15,-11 0 0,-4-31 0,-5-20 16,-20-21-16,1-12 0,-25-13 16,0-7-16,-20-8 0,-4-5 0,-9-4 0,2-1 0,-2-8 31,97 130-31,0 0 0,0 0 0,0 0 0,0 0 16</inkml:trace>
  <inkml:trace contextRef="#ctx0" brushRef="#br0" timeOffset="81278.5904">13571 9646 0,'22'40'0,"18"11"16,10 15-16,19 18 0,8 10 16,0 12-16,13 9 0,3 0 0,-5-3 15,-4 5-15,-11-16 0,-16-10 16,0-3-16,-6-9 0,-13-15 16,-10-22-16,-17-15 0,-11-16 15,-15-22-15,2-23 0,-16-16 0,-13-21 16,42 71-16,0 0 0,0 0 0,0 0 15,0 0-15</inkml:trace>
  <inkml:trace contextRef="#ctx0" brushRef="#br0" timeOffset="81461.8959">13022 9514 0,'0'15'0,"0"10"0,31 25 16,8 17-16,19 14 0,10 5 15,16 18-15,4 4 0,14 4 16,6 1-16,-7 15 0,-6 6 16,0-2-16,2 3 0,-97-135 0,0 0 15,0 0-15,0 0 0,0 0 16</inkml:trace>
  <inkml:trace contextRef="#ctx0" brushRef="#br0" timeOffset="81757.7968">12301 9644 0,'-60'-33'0,"-15"-2"0,-13-1 0,9 10 16,13 11-16,19 15 0,19 0 15,28 28-15,11 12 0,20 13 16,28 15-16,21 3 0,17 12 15,13 15-15,9 12 0,15 11 16,5 9-16,2 5 0,-6 10 16,2-6-16,-18 7 0,-16-14 15,-12-4-15,-5-18 0,-9-6 0,-20-16 16,-17-24-16,-12-16 0,-10-24 16,-18-24-16,0 0 0,0 0 15,0 0-15,0 0 0,0 0 16</inkml:trace>
  <inkml:trace contextRef="#ctx0" brushRef="#br0" timeOffset="81980.0521">12382 10149 0,'67'57'0,"38"27"0,10 29 0,24 17 16,2 13-16,9 13 0,-13 1 16,-3 0-16,-4-5 0,-17-11 15,-18-16-15,-12-12 0,-10-27 16,-11-35-16,-62-51 0,0 0 0,0 0 0,0 0 16,0 0-16</inkml:trace>
  <inkml:trace contextRef="#ctx0" brushRef="#br0" timeOffset="82412.4081">12480 9571 0,'-12'-13'0,"12"13"0,25 0 0,21 16 0,20 19 16,14 20-16,19 13 0,11 9 15,18 18-15,11 11 0,-2 18 16,19 10-16,-4 1 0,-8-1 15,-23 3-15,0-1 0,-13-14 16,-18-21-16,-6-17 0,-22-25 0,-18-23 16,-15-25-16,-14-27 0,-15-23 15,0-23-15,0-17 0,-26-12 16,-7-15-16,-16-11 0,-10-10 16,1-6-16,-10-1 0,-14-1 15,-12 7-15,14 9 0,1 13 16,6 18-16,9 9 15,5 6-15,8 18 0,22 20 16,29 19-16,11 16 0,25 18 16,23 19-16,9 14 0,5 13 15,22 18-15,13 4 0,15 8 16,5 17-16,-4 6 0,6 4 0,4 5 16,-15-1-16,-2-12 0,-13-14 15,-16-9-15,-15-17 0,-9-18 0,-7-15 16,-22-18-16,5-22 0,-7-18 0,-33 18 15,0 0-15,0 0 0,0 0 16,0 0-16</inkml:trace>
  <inkml:trace contextRef="#ctx0" brushRef="#br0" timeOffset="82619.8633">15438 10250 0,'58'49'0,"17"26"0,20 17 16,-5 3-16,-2-4 0,-8-12 16,-14-19-1,-16-16-15,-10-22 0,-5-11 16,-8-31-16,6-13 0,-33 33 16,0 0-16,0 0 0,0 0 15,0 0-15</inkml:trace>
  <inkml:trace contextRef="#ctx0" brushRef="#br0" timeOffset="82806.1278">16166 10120 0,'51'47'0,"10"19"0,14 18 0,0-1 15,3 6-15,-10-12 0,-11-13 16,-13-16-16,0-19 0,-10-29 15,-17 0-15,-17-40 0,0 40 16,0 0-16,0 0 0,0 0 16,0 0-16</inkml:trace>
  <inkml:trace contextRef="#ctx0" brushRef="#br0" timeOffset="82966.8924">16265 9752 0,'0'0'0,"38"33"0,12 18 16,14 15-16,9 16 0,15 6 15,5 13-15,-5 3 0,-8-5 16,-8-4-16,1-11 0,11-20 16,-18-16-16,-13-15 0,-53-33 15,0 0-15,0 0 0,0 0 0,0 0 16</inkml:trace>
  <inkml:trace contextRef="#ctx0" brushRef="#br0" timeOffset="83298.8061">16839 9719 0,'0'0'16,"0"0"-16,0 0 0,13-40 16,4 29-16,19 33 0,32 14 15,25 8-15,-7 11 0,-18 7 16,3 4-16,-10-2 0,1-11 0,-9-14 0,-2-3 16,-12-14-16,-6-11 0,-4-11 15,-7 0-15,-11-36 0,-11-3 16,11-16-16,-11-1 0,-11-5 15,-7-1-15,-8-6 0,-9 4 0,-1-2 16,3-3-16,11 12 0,9 2 0,2 11 16,11 13-16,0 11 0,13 7 15,3 13-15,1 0 0,12 0 16,4 28-16,7 1 0,6 11 16,9 10-16,-11 6 0,7 3 15,-7-2-15,-2-10 0,9-5 0,-9-12 16,-11-10-1,-5-20-15,-4 0 0,-22 0 16,0 0-16,0 0 0,0 0 16,0 0-16</inkml:trace>
  <inkml:trace contextRef="#ctx0" brushRef="#br0" timeOffset="83853.8333">17729 8976 0,'11'0'0,"7"18"16,26 4-16,5 15 0,3 7 0,10 7 15,0 0-15,6 6 0,-6-2 16,2-6-16,-13-14 0,-9-2 16,-5-11-16,-19-11 0,-3-11 15,-15-15-15,11-14 0,-11-11 16,-11-15-16,-4-2 0,-7-14 0,-11-1 0,-3-1 0,-3-4 16,-1-3-16,-6 3 0,-3-7 15,3 5-15,-9 11 0,6 12 16,18 8-16,3 8 0,8 7 15,20 15-15,0 18 0,28 0 32,14 27-32,0 8 0,22 14 0,0 12 15,4 1-15,10 13 0,-1 7 16,2 4-16,-8 0 0,-1-7 16,-1-11-16,-10-6 0,-17-18 15,-4-15-15,-8-14 0,-30-15 16,0 0-16,0 0 0,0-72 15,-13-23-15,-26-18 0,-17-3 16,-8 10-16,-6-16 0,-3 12 16,0-4-16,-8 3 0,4 10 0,8 4 15,-1 9-15,10 6 0,7 18 16,11 5-16,14 19 0,12 22 16,16 18-16,22 0 0,7 18 15,26 8-15,2 27 0,25 7 16,4 13-16,-2 8 0,8 5 0,-3-2 15,-3-5-15,-14 3 0,3-14 16,-6-2-16,-16-11 0,-5-10 16,-19-23-16,-12-22 0,-6 0 15,-11-49-15,-11-6 0,11 55 0,0 0 16,0 0-16,0 0 0,0 0 16</inkml:trace>
  <inkml:trace contextRef="#ctx0" brushRef="#br0" timeOffset="84216.9868">18000 7071 0,'0'0'0,"53"26"16,29 25-16,4 2 0,15 20 15,5 15-15,0 13 0,-9-1 16,-2-1-16,-11-13 16,-16-13-16,-6 4 0,-18-22 15,-11-15-15,-4-23 0,-7-17 16,-22-11-16,0-28 0,0-19 0,-27-19 15,-8-9-15,-9-13 0,-9-25 16,-7-4-16,-23-6 0,83 134 16,0 0-16,-186-276 0,17 56 15,16 46-15,23 46 0,7 29 16,17 19-16,20 16 0,86 64 0,0 0 0,-73-101 16,34 44-16,8 41 0,31 16 15,37 33-15,10 16 0,28 15 16,13 6-16,18 14 0,17 22 15,-4 4-15,9 5 0,2 8 0,5 9 16,-19-1-16,-5-10 0,-111-121 0,0 0 16,189 192-16,-65-49 0,-124-143 15,0 0-15,0 0 0,0 0 16,0 0-16</inkml:trace>
  <inkml:trace contextRef="#ctx0" brushRef="#br0" timeOffset="84548.7606">18358 6324 0,'-71'-67'0,"71"67"0,0 0 16,0 0-16,-227-225 0,59 69 16,56 57-16,52 52 0,47 47 0,31 0 15,19 36-15,16 3 0,9 5 16,15 16-16,14 13 0,19 24 16,-11 6-16,13-3 0,-1 3 15,-3 3-15,-7 7 0,5-3 0,-20-11 16,-9-24-1,-6-11-15,-29-22 0,-9-22 0,-18-20 0,-15-38 16,0-8-16,-26-16 0,-7-19 16,-14-10-16,-8-10 0,-7-5 15,-6-4-15,-11 4 0,-20 0 0,8 5 16,-4 4-16,12 8 16,14 19-16,5 12 0,16 21 15,23 15-15,25 22 0,0 0 16,36 37-16,25 8 0,30 5 15,-91-50-15,0 0 0,0 0 16,0 0-16,0 0 0</inkml:trace>
  <inkml:trace contextRef="#ctx0" brushRef="#br0" timeOffset="86623.3507">18316 8440 0,'0'0'0,"0"0"0,0 0 15,0 0-15,0 0 16,0 0-16,0 0 0,-18 0 0,7 16 0,11-16 16,0 13-16,0-13 0,18 11 15,2-11-15,2 0 0,9 0 16,4 11-16,2-11 0,5 0 0,-2 0 15,2 0-15,4 0 0,9 0 16,2 0 0,-1 0-16,-3-11 0,2 11 0,6 0 15,6 0-15,1 0 0,5-20 16,-5 20-16,16-15 0,0 15 16,-1 0-16,6 0 0,5-11 15,-3 11-15,-1-18 0,12 18 16,-1 0-16,-2 0 0,3-13 15,-1 13-15,0 0 0,5 0 0,11 0 0,-4 0 16,-5 0-16,-5 0 0,14 0 16,0 17-16,0-17 0,0 22 15,2-11-15,0 3 0,4 3 16,1 3-16,-1-2 0,1 4 0,-1 0 16,-4 2-16,3 7 0,1 0 15,0 11 1,-8-3-16,17 1 0,-17 9 0,9-7 15,-8 6-15,1 1 0,-2 6 16,-5 6-16,-2 1 0,-2 0 16,-7-5-16,-2 5 0,2 2 0,-8-11 0,-7 4 15,-7-2-15,4 9 0,-17 5 16,7-14-16,-9-5 16,-5-10-16,-6 4 0,-16-4 15,7-14-15,-11-4 0,-9 0 0,0-4 16,-2-7-16,-7-11 0,-13 13 15,11-13-15,-11 0 0,0 0 16,0 0-16,0 0 0,0 0 16,0-11-16,0 11 0,0 0 15,11-17-15,-11 6 0,11-3 16,-11-1-16,11-3 0,-11 18 16,0 0-16,0 0 0,0 0 15,0 0-15</inkml:trace>
  <inkml:trace contextRef="#ctx0" brushRef="#br0" timeOffset="88391.53">25671 10610 0,'0'11'0,"0"0"16,0-11-16,0 0 0,0 0 0,0 0 16,0 0-16,11-24 0,-11 2 15,0 4-15,11-11 0,-11-6 0,0-3 0,0 1 0,0-3 16,0 1-16,0-14 15,0-5-15,0 3 0,11 0 16,-11-2-16,-11-5 0,11 0 16,0-4-16,-11 9 0,11-3 15,-11 5-15,11-9 0,-11-11 0,11 11 16,0 5-16,0 2 0,-17-1 16,17 5-16,-11 7 0,11 2 15,0 0-15,0 4 0,0 3 0,0 4 16,0 8-16,-12 3 0,12 5 0,0-3 15,0 20-15,12-18 0,-12 18 16,0 0-16,0 0 0,0 0 16,0 0-16,0 0 0,0 0 15,11 18-15,-11-5 0,11 7 16,-11 4-16,11-4 16,-11 11-16,15-3 0,-15 8 15,11 8-15,0 0 0,-11 0 16,13 0-16,-2 2 0,5 1 15,1 6-15,5-3 0,0 5 16,-4 3-16,0 10 0,-1-8 16,1-5-16,9-5 0,-5 6 15,6-6-15,7-3 16,-1 1-16,-6-6 0,3 2 0,-2-6 0,-5-5 16,2-2-16,1-1 0,2-8 0,-1-8 15,1-3-15,-7-11 0,-4 15 16,-1-15-16,5 0 0,-6 0 15,6 0-15,-5-17 0,5 1 16,-8-6-16,6 0 16,-3-11-16,-6 4 0,0-10 15,-11-10-15,13 3 0,-13-5 0,0-4 16,0 0-16,0 2 0,14-7 16,-14 5-16,0-7 0,0-6 15,0-5-15,0 7 0,0 5 16,0-6-16,0 6 0,0-1 15,0-4-15,0 4 0,-11 0 0,11 1 0,-18 3 16,18-1-16,-15 8 0,15 5 16,-11-5-16,11 7 0,-11 6 15,11 1-15,0 10 0,0 3 16,0 7-16,15 3 0,-15-1 16,22 15-16,-9 0 0,-13 0 0,0 0 15,0 0 1,0 0-16,0 0 0</inkml:trace>
  <inkml:trace contextRef="#ctx0" brushRef="#br0" timeOffset="89099.4624">26844 9688 0,'0'0'0,"0"0"0,0 0 0,0 0 16,0 0-16,0 0 0,0 0 15,0 33-15,-11-4 0,11-3 16,0 1-16,0-7 0,0 2 16,0 9-16,0-3 0,0 5 15,0 0-15,0-4 0,0 0 16,11 4-16,-11 2 0,16 3 0,-5-5 16,0 0-16,0-9 0,-11 2 15,24-1-15,-9-1 0,-1-11 16,1 7-16,3-7 0,-1-2 15,3-11-15,-2 11 0,4-11 16,0 0-16,-2-11 0,0 0 16,-3-6-16,1-3 0,0 0 15,-3-7-15,3-1 0,-1-10 0,-1-1 16,-1-6-16,-4 6 0,0-5 16,-11 0-16,13-7 0,-13 5 15,0-3-15,11 7 0,-11 5 16,0-1-16,0-1 0,0 3 15,-11-8-15,11 0 0,0 4 0,-17 12 16,17 6-16,-11 6 0,11-1 16,0-5-16,0 0 0,11 10 15,0 12-15,-11 0 0,0 0 16,0 0-16,0 0 0,0 0 16</inkml:trace>
  <inkml:trace contextRef="#ctx0" brushRef="#br0" timeOffset="89662.4869">27933 9657 0,'0'0'0,"-13"-11"0,13 11 16,-11-15-16,11 4 0,-11 0 15,0 11-15,0 0 0,-2 0 16,-3 22-16,3-7 0,-7 3 15,3 0-15,-1-7 0,-4 8 0,0 1 16,-5 2-16,5 0 0,5 5 16,17 1-16,-16 6 0,16 1 15,-13 5-15,13-7 0,0 4 16,0 1-16,11-3 0,-11 0 16,13 3-16,-2-5 0,0-5 0,7 1 15,4-3-15,0-4 0,0-4 16,5-2-16,-7-5 0,-1-11 15,-1 11-15,0-11 0,-1 0 16,3 0-16,2-22 0,0 0 16,0 4-16,3-4 0,1 0 15,-6 0-15,0-11 0,2 8 16,0-12-16,-9 4 0,9 0 0,0-2 16,2-7-16,3 6 0,1-8 15,1 0-15,-7 2 0,-2-8 16,-2 1-16,-18 49 0,0 0 15,0 0-15,0 0 0,0 0 16</inkml:trace>
  <inkml:trace contextRef="#ctx0" brushRef="#br0" timeOffset="90048.5671">28158 8539 0,'0'14'0,"0"1"0,0 7 0,0 7 16,0 4-16,18 2 0,-18 5 16,0 4-16,0 0 0,0 11 0,0 0 15,13 3-15,-13 3 0,0-1 16,16 2-16,-16 4 0,0-2 15,19 6-15,-19-4 0,16-6 16,-16 6-16,0 11 0,15 0 0,-15-10 16,14 1-16,-14-6 0,0-1 15,15-1-15,-15-7 0,0-5 16,0-4-16,13-4 0,-13 0 16,0-12-16,0 1 0,0-2 0,0-10 0,0-1 15,11-16 1,-11 0-16,11 0 0,5-11 0,-3 0 15,-2-7-15,0-2 0,-11 20 16,0 0-16,0 0 0,0 0 16,0 0-16</inkml:trace>
  <inkml:trace contextRef="#ctx0" brushRef="#br0" timeOffset="90673.7099">28388 10153 0,'0'0'0,"0"0"15,0 0-15,44 14 0,0-14 16,-9 0-16,-4 0 0,-5 0 15,5-18-15,-9 3 0,3 1 0,5-12 0,-5 2 16,1-7-16,-2 0 0,1-2 16,-3-5-16,4 5 0,-8 0 15,-3-2-15,-4 0 0,-11-3 16,13 9-16,-13 1 0,14-5 16,-14 0-16,0-5 0,0 5 0,0 4 15,-16 12 1,16 1-16,-17 5 0,1 11 15,1-13-15,15 13 0,-18 0 16,0 0-16,3 0 0,-3 0 16,-4 0-16,5 22 0,-1-2 15,-4 0-15,11 4 0,-2 9 0,2 11 16,0-4-16,-2 0 0,13-1 16,0-1-16,0-1 15,-12 3-15,12-5 0,14 3 0,-14 1 0,17-1 0,-3-3 16,1 3-16,3-5 0,-3-9 15,7 2-15,-4-6 0,-1 0 16,1-7-16,2 5 0,-7-18 16,9 15-1,-4-15-15,8 0 0,-1 0 16,1 0-16,-2-13 0,3 2 16,-3-4-16,2-3 0,-8 0 15,0-1-15,4-1 0,6-7 0,3 1 16,-6-7-16,-3 0 0,-7-3 15,-15 36-15,0 0 0,0 0 16,0 0-16,0 0 0</inkml:trace>
  <inkml:trace contextRef="#ctx0" brushRef="#br0" timeOffset="91114.5163">29254 9362 0,'0'0'0,"0"0"15,0 15-15,0-15 0,0 20 16,0-4-16,0 6 0,0 4 16,0-2-16,0 3 0,0 6 15,0 7-15,0 4 0,0 0 0,0 0 16,0-4-16,0-5 0,18 4 16,-18 3-16,13-6 0,-13 3 15,18-1-15,-3-3 0,0-2 16,-4 0-16,3 0 0,1-11 15,-2 0-15,5-4 0,2 0 16,-7-7-16,5 0 0,-3-11 0,5 0 16,-5 0-16,5 0 0,-2-18 15,-3-4-15,3-2 0,0-9 16,-3-5-16,-2-1 0,-2-6 16,-11 1-16,18-6 0,-18-1 15,0 2-15,11-6 0,-11 13 0,0-6 16,0-7-16,0 8 0,0-3 15,0 10-15,-13 7 0,13-4 16,0 1-16,0 5 0,-11 7 16,11 2-16,-18 4 0,18 3 15,-11-3-15,11 1 0,0 1 16,18 1-16,-18 15 0,0 0 0,0 0 16,0 0-16,0 0 0</inkml:trace>
  <inkml:trace contextRef="#ctx0" brushRef="#br0" timeOffset="91697.3379">30204 9214 0,'0'0'15,"0"0"-15,0 0 0,-39-11 0,1 11 16,7 0-16,5 0 0,8 0 15,-4 0-15,9 13 0,13-2 16,-15-11-16,15 18 0,-16-3 16,16 1-16,0-3 0,-13 5 15,13-3-15,0 1 0,0-3 16,18 2-16,-18 3 0,15 2 0,-15-3 16,18 1-16,-5-5 0,4 3 15,6-5-15,3 4 0,3-15 16,-7 24-16,6-8 0,-1-1 15,-3-2-15,5 14 0,-7 2 16,6-1-16,1 1 0,-2-3 0,-5 1 16,0-7-16,6 0 0,-6-1 0,-8 1 0,-14 2 15,13 11 1,-13-8-16,0-3 0,0 4 16,0-8-16,0 8 0,0-6 0,0 0 15,-27-2-15,8-3 0,-1 3 16,-9-3-16,-2-15 15,-4 20-15,-5-20 0,-4 15 16,-7-15-16,-4 0 0,-2 0 0,8 0 16,14-22-16,35 22 0,0 0 0,0 0 0,0 0 15,0 0-15</inkml:trace>
  <inkml:trace contextRef="#ctx0" brushRef="#br1" timeOffset="125038.2243">11911 16259 0,'-22'0'0,"4"13"0,7-2 0,-4-11 15,3 13-15,1 0 0,-4-13 16,-3 20-16,5-20 0,-9 20 0,4-20 0,-12 13 16,5-2-1,3-11-15,-4 22 0,2-11 0,-1 0 16,-6 0-16,3-11 0,-1 16 15,5-16-15,-7 0 0,-4 0 16,6 17-16,-11-5 0,-1-12 16,5 17-16,3-6 0,4 0 15,-4-11-15,-4 16 0,-5-16 16,-13 24-16,0-13 0,4 0 0,7-11 0,2 13 16,5-2-16,-3-11 0,-4 20 15,2-9-15,-2-11 0,-5 0 16,7 13-16,-8-13 0,6 0 15,-5 11-15,7-11 0,-11 11 0,11-11 16,-8 11-16,-1-11 0,2 0 16,-3 0-16,3 0 0,5 11 15,-2-11-15,-9 0 0,2 0 16,-2 0-16,8 0 0,1 0 16,-3-11-16,-4 11 0,3 0 15,8 0-15,2-11 0,-11 11 0,1 0 16,-5-11-16,11 11 0,4-11 15,-4 0-15,-3 11 0,-3-22 0,6 22 16,0-22-16,2 11 0,-7 0 16,5 0-16,9 11 0,-5-20 0,0 9 15,-4 11-15,-4-20 0,1 9 16,8 11-16,-1-17 0,0 6 16,-1-7-16,1 3 0,0-3 15,0 0 1,-1 3-16,-4-1 0,8 16 15,0-19-15,-5 8 0,-2-5 0,-1-1 16,6-3-16,3 2 0,3 5 16,-4-9-16,6 2 0,-6 2 15,3 1-15,-1-5 0,-2 4 16,6-2-16,-7 2 0,-1 1 16,3-1-16,-1 3 0,-1-1 0,3-1 0,-2-1 15,1-4-15,8-4 0,-5 4 16,4-3-16,0-6 0,1 7 15,-3-2-15,0 4 0,2 0 16,1 4-16,1-4 0,1 2 16,4-6-1,-3-3-15,1 2 0,4 1 0,-2-3 16,0 5-16,0-7 0,2 3 16,9-1-16,-4-4 0,4 4 15,-2-4-15,-3-4 0,3 10 16,-2-4-16,3 3 0,12-1 15,-17 0-15,17-4 0,-16 0 16,16 4-16,-11-8 0,11 2 0,-13 4 16,13-4-16,-11 1 0,11 1 15,0 0-15,0-2 0,0 2 16,0 4-16,0-2 0,-11 3 16,11 4-16,0-7 0,0 2 15,16 3-15,-16-3 0,11 0 0,0 3 16,0 2-16,-11-3 0,17 7 15,-17-6-15,18-1 0,-18 3 16,22 4-16,-9-2 0,3 5 16,1-6-16,1 6 0,2 1 0,-3-1 15,5-1-15,-4 3 0,-3 1 16,3-1-16,0 2 0,2 2 16,-1 0-16,4 0 0,3 11 15,-4-16-15,2 5 0,-2 11 16,7-11-16,2 11 0,-7-11 0,3 11 15,-3 0-15,-2-11 0,4 11 16,-1 0-16,1 0 0,5 0 16,0 0-16,0 0 0,0 0 0,-3 0 15,1 0-15,-1 0 0,1 11 16,-2-11-16,1 0 16,-3 11-16,3-11 0,7 11 0,-6 0 0,2-11 15,6 18 1,-8-7-16,4 4 0,-4-1 15,4 5-15,0-8 0,0 1 0,2 3 16,3-4-16,2 0 0,-12 2 16,5-2-16,-8 0 0,3 3 15,10-3-15,-5 4 0,2 0 16,-2-1-16,2 1 0,3-4 0,-9 5 0,4-16 16,0 22-16,0-9 0,-2 4 15,6 1-15,3-2 0,-5 1 16,3-6-16,-3 0 0,2 2 15,-4 1-15,0 1 0,3-2 16,-1-2-16,-2 0 0,2 0 0,3 0 16,2 5-16,-3 1 0,3-5 15,-7 3 1,2-4-16,5 0 0,-3-11 0,3 13 0,0 0 0,1 1 16,1-1-16,-2 2 0,0 1 15,-1-5-15,1-11 0,-5 24 16,3-24-16,-5 18 0,0-18 15,11 15-15,-2-15 0,0 0 0,0 0 16,-2 0-16,-3 0 0,-4 0 16,2 0-16,-2-11 0,7 11 15,0-11-15,-1 0 0,1 11 0,0-13 16,-3 2-16,-1 11 0,-3-16 16,4 16-16,-2-13 0,7-2 15,-6 4 1,3-5-16,-3-1 0,1 1 0,-2 5 15,3 11-15,-3-20 0,3 5 16,-5-1-16,0 3 0,2-4 16,2 1-16,10 5 0,-3 0 15,2 0-15,-6 11 0,-3-18 16,-1 18-16,-3-17 0,2 4 16,-2 2-16,5 11 0,-8-20 0,6 6 0,-5 14 15,6-15-15,-6 4 0,2 0 16,9 11-16,-2-15 0,-5 4 15,-2 11-15,0-16 0,-4 16 16,-1 0-16,5 0 0,0 0 0,-4 0 31,6 0-31,3 0 0,-5 0 16,-2 0-16,-5 0 0,7 0 16,-4 0-16,-3 11 0,-1-11 0,3 11 15,1 0-15,-7 0 0,5 0 16,-3 5-16,-2-5 0,-5 4 15,8-2-15,-10 5 0,12 0 16,-5 4-16,0-3 0,0 1 16,0 0-16,0 2 0,0 0 15,-9 3-15,3-3 0,-5-3 0,0 3 16,0-2-16,-11 7 0,24-10 16,-6 3-16,-18 2 0,17 9 15,-17 0-15,0-9 0,0 2 16,0 9-16,11 0 0,-11-8 15,0 6-15,0 4 0,0-2 0,0-4 16,0 4-16,-11 4 0,11-8 16,-13 0-16,13-1 0,-15 10 15,-1-10-15,3 5 0,-3 3 16,1-3-16,2-7 0,-5 5 16,-4 7-16,-4-5 0,1 0 15,-5-5-15,5 1 0,1 2 16,-7-7-16,2 5 0,5 2 15,-4-3-15,-3 3 0,2 7 0,0-3 16,1 7-16,-5-2 0,-5-12 16,7 1-16,-6 0 0,-3 1 15,0 3-15,-1 7 0,5-7 16,1 0-16,-3-4 0,3 0 16,2-12-16,-4 1 0,12 2 15,3 2-15,11-9 0,11 2 0,0-1 16,0 1-16,0-15 0,0 0 15,0 0-15,0 0 0,0 0 16</inkml:trace>
  <inkml:trace contextRef="#ctx0" brushRef="#br1" timeOffset="128685.7221">12045 15646 0,'-11'0'0,"-4"-11"15,-3-5-15,5 1 0,13-5 16,0 5-16,0-8 0,-11 1 16,11-4-16,-11 2 0,11-1 15,-20 3-15,20 0 0,-13 0 16,13-4-16,-11 4 0,11-2 16,-16 2-16,16-5 0,-24 3 0,13-3 15,0 10-15,0-10 0,0-1 16,-5-5-16,16 4 0,-19 0 15,3 1-15,1-3 0,-3 6 16,5-1-16,-7-3 0,2 1 16,1 1-16,-1 3 0,0 2 0,-1 4 15,8-2-15,-3 7 16,-1-7-16,-7 7 0,4 2 0,-4-4 16,5 1-16,-5 3 0,-1-4 15,6 15-15,1-22 0,-1 11 16,4 0-16,-5 11 0,2-16 15,1 16-15,2 0 0,13 0 0,-20 0 0,9 0 16,0 0-16,11 0 0,-18 16 16,7-16-16,11 17 0,-13-1 15,13 2-15,0-3 0,0 5 16,0 0-16,0 2 0,0-5 16,0 8-16,0-3 0,0-3 0,0 4 15,0-1 1,11 2-16,-11 2 0,0 3 0,13 0 0,-13-3 15,20 3-15,-9-3 0,2 3 0,-2 8 16,-11-8-16,14-5 0,-3 5 16,0 4-16,0-2 0,0-2 15,0-1 1,-11 1-16,15-3 0,-15-1 0,13 1 0,-2 3 16,0-1-16,-11 3 0,18-2 15,-7 4-15,-11-4 0,18-1 16,-7 5-16,0 5 0,-11-7 0,15 2 15,-15-2-15,11-7 0,-11 5 16,11-3-16,-11 7 0,11 0 16,-11-2-16,0 2 0,14-2 0,-14-7 15,0-6-15,0-3 0,0 1 16,0 6-16,0 2 0,0 2 16,-11-1-16,11-3 0,-12 0 15,12-5-15,-17-1 0,17-5 16,-13 0-16,-1-11 0,14 11 15,-19-11-15,8 0 16,-5 0-16,1 0 0,1 0 16,-3 0-16,-3 0 0,2 0 15,1-11-15,-1 11 0,-2 0 16,-2-20-16,7 20 0,-5-22 16,-2 9-16,4 2 0,5-7 15,-7-2-15,2 3 0,1 3 0,-1-5 16,-4-3-16,0 4 15,0-4-15,2 4 0,7 1 0,-2 1 16,-3-1-16,-6-10 0,2 5 16,0-2-16,8 2 0,-6-5 15,5-6-15,15 9 0,-20 2 16,9-5-16,0-1 0,11-1 0,-15-4 16,15 0-16,-14-7 0,14 7 0,-19-2 0,19 2 0,-20-5 15,4 5-15,5-6 0,0-1 16,0 5-16,0-3 0,-2-2 15,-2 7-15,15-4 0,-18-3 16,18 7-16,-18-7 0,7 5 16,-4 2-1,2-4-15,-7-3 16,7 7-16,-1 0 0,-1 0 0,-5-7 16,7 11-16,-5 5 0,3 2 15,-1 2-15,3-2 0,-5 5 16,-1-1-16,19-4 0,0 0 15,-36 0-15,14 4 0,-2 0 16,2 3-16,0 15 0,0-15 16,4 15-16,-4-11 0,5 11 0,1 0 15,-2 0-15,-4 0 0,7 0 16,-3 0-16,5 0 0,2 0 16,-7 11-16,3-11 0,4 19 15,-4-5-15,15 1 0,-22 3 16,22-1-16,-14 3 0,14-2 0,-15 11 15,15-3-15,-13-4 0,13 2 16,0 3-16,-14 1 0,14 8 16,0-3-16,0 11 0,0-4 15,0-1-15,0-1 0,0-5 16,14 2-16,-14 3 0,0 1 16,13-1-16,-13 1 0,11-3 15,-11 1-15,0 3 0,13 0 16,-13 4-16,16 0 0,-16-5 0,0-1 15,15-3-15,-15 9 0,13 0 16,-2 1-16,-11-4 0,11 1 16,-11-2-16,0-5 0,11 9 15,-11 5-15,16-7 0,-16 6 16,0-8-16,13 0 0,-13-7 0,0 0 16,0 0-16,0 0 0,0 0 15,-11 2-15,11-2 0,0-4 16,-11-3-16,11-1 0,-13 6 15,13-12-15,-16 3 0,5-2 16,11-2-16,-17 0 0,17 4 16,-18-7-16,5-2 0,2 3 0,0-1 15,-7 3-15,7-7 0,11-11 16,-24 13-16,8-13 0,3 16 16,0-16-16,-3 0 0,1 0 15,0 0-15,1 0 0,3 0 16,-4 0-16,-1 0 0,5-12 0,11 12 15,-15-17-15,15 6 0,-15-5 16,4 5-16,-1 0 0,12-2 16,-15-2-16,4-3 0,11-4 15,0 0-15,-13 4 0,13-2 16,0-4-16,-11-2 0,11 1 16,-11-1-16,11 2 0,0-3 0,-11-10 15,11 4-15,0 4 16,-11-6-16,11 2 0,0 11 0,0-7 15,-11-4-15,0 0 0,11-5 16,-11-6-16,11 2 0,0 3 16,-11-10-16,11 10 0,-14-1 15,14-2-15,0 7 0,0-9 16,0-1-16,-11 4 0,11-3 0,-11-1 16,11 6-16,-15-1 0,15-4 15,-13 2-15,13 0 0,-14-2 16,-1 0-16,4 4 0,-2-4 15,-3-4-15,5 6 0,0 2 16,0 3-16,-6 8 0,1-4 16,3 4-16,-5-8 0,-2-1 0,-2 12 15,5-1-15,-5 10 0,4-5 16,-4 2-16,4 9 0,3 11 16,-3-22-16,-4 22 0,0-20 15,5 4-15,-1 16 0,0-15 16,-4 15-16,2 0 0,1 0 0,3 0 15,1 20-15,1-9 0,-1 2 16,-3 3-16,3 1 0,-3 5 16,3 5-16,15 1 0,-24 1 15,8 4-15,5 2 0,-2 3 16,2-5-16,0 2 0,0-2 16,11 5-16,-18 1 0,18 6 15,-15-6-15,15 1 0,-11 4 0,11 0 16,0 2-16,-11 3 15,11-3-15,-16 3 0,16-5 0,-13 2 16,13-6-16,-11 11 0,0-10 16,11-3-16,-15 6 0,15-7 15,-14-3-15,14 1 0,-22 2 0,11-1 16,-6-3-16,6 0 0,-9-9 16,9-2-16,-2 0 0,-1-6 15,-1 3-15,4-3 0,0 4 16,0-3-16,0-1 0,0 6 15,-5-5-15,3 1 0,-2-3 16,1-4-16,-1 1 0,0-12 0,1 13 16,-1-13-16,2 11 0,-7-11 15,7 15-15,-3-15 0,3 0 16,-2 0-16,-1 0 0,5 0 16,11 0-16,-20 0 0,9-11 15,11 11-15,-15-15 0,4 15 16,11-20-16,0 0 0,-14 2 15,14-4-15,0 0 0,0-4 0,0-3 16,0 5-16,0-3 0,0 1 16,0 2-16,0-5 0,14-8 15,-3-10-15,-11 3 0,11-2 0,-11 4 0,15 2 16,-15 5-16,0-5 0,11 3 16,-11-3-16,0 3 15,0 1-15,11-8 0,-11 5 16,0-1-16,0-2 0,11 2 15,-11 7-15,0-6 0,0-1 16,0-4-16,0 4 0,-11-4 0,11 7 0,0-3 16,-13 0-1,13 5-15,-15-9 0,15 0 16,-16 4-16,16 0 0,-17 1 0,5 6 0,1 0 16,0-1-16,-2 1 0,-2 5 15,4 1-15,-7 1 0,0 8 0,1 1 16,-3-1-16,7 0 0,-5 3 15,-4-1-15,0 16 0,2-17 16,3 17-16,3 0 0,-1-11 16,-1 11-16,-1 0 0,4 0 0,-3 11 0,3-11 15,0 17-15,-1-6 0,3 0 16,-6 5-16,1 2 0,3-1 16,-2 10-16,1-5 0,3 6 15,-4-3-15,4 8 0,0 4 16,0 1-16,11-8 0,-18 4 0,7-1 15,0 4 1,-4-2-16,2 3 16,-3 2-16,-1-1 0,5-1 15,-3-3-15,2 0 0,-3 1 0,5-3 0,0-3 0,-4 4 16,2-1-16,-3 0 0,3 0 16,-7-5-16,7 6 0,-5-6 15,7 1-15,0 4 0,-4-7 16,-3 3-16,-2-5 0,3-2 15,-1-4-15,3 2 0,1-7 16,-1 2-16,15-3 0,-24 3 0,13-15 16,-7 20-16,3-7 0,1-13 15,-1 11-15,0-11 0,15 0 16,-25 0-16,25 0 0,-15 0 16,4 0-1,11 0-15,-16-13 0,16 13 16,0-18-16,-13 7 0,13-6 0,0-1 15,0 0-15,0-8 0,0-3 16,0-2-16,0-4 0,0 2 16,11-5-16,-11 3 0,16 2 15,-16-4-15,13 1 0,-2-1 16,-11 2-16,20-3 0,-7-2 16,-2 1-16,0-5 0,0-3 15,0 3-15,0-7 0,4 1 16,-3-5-16,-1-5 0,-11 3 15,24-5-15,0-4 0,16 2 0,-40 64 16,0 0-16,0 0 0,0 0 16,0 0-16</inkml:trace>
  <inkml:trace contextRef="#ctx0" brushRef="#br1" timeOffset="133486.0998">12499 15313 0,'0'0'0,"22"15"16,-4-4-16,4-11 0,0 11 16,-4-11-16,4 0 15,4 0-15,-6 0 0,7 11 16,1-11-16,1 0 0,0 0 15,4 0-15,4 11 0,5-11 16,2 0-16,7 0 0,0 0 16,8 0-16,-6 0 0,7 0 0,-8 16 15,8-16-15,2 0 0,17 0 16,0 0-16,-1 0 0,-1 0 16,-2 0-16,2 0 0,5 0 0,-1 0 0,3 0 0,2 0 15,2 11-15,-4-11 0,6 0 16,7 0-16,-4 0 0,-1 0 15,8 0-15,-3 0 0,4 11 16,-2-11-16,5 13 0,6-2 16,0 0-16,-1-11 15,3 20-15,0-7 0,5 9 16,-4-2-16,8 2 0,-6 2 16,-1-2-16,3-4 0,0 4 15,-2 11-15,2-4 0,-16-3 16,27-1-16,-5 8 0,-8 4 15,2-8-15,2 10 0,2 10 0,-15-9 16,6-1-16,3 1 0,-9 8 0,6-8 16,-6 0-16,7 4 0,-8 11 15,1 0-15,2-2 0,-4-2 16,2 2-16,-7 8 0,-2-3 0,7 8 16,-7 0-16,-7 2 0,7-6 15,2 9-15,-15-3 0,2 3 16,-2-7-1,4 2-15,-4-5 0,-9 6 16,-2-1-16,-5-5 0,-2 6 0,7 8 16,-7-9-16,-4 0 0,13-4 15,8 2-15,-3-16 0,-12 3 16,-68-51-16,0 0 0,0 0 16,0 0-16,0 0 0</inkml:trace>
  <inkml:trace contextRef="#ctx0" brushRef="#br1" timeOffset="135086.6273">21169 17396 0,'-18'11'15,"5"11"-15,2 5 0,11-5 16,0-4-16,-11 10 0,11 1 0,0 8 15,-11-12-15,11 8 0,0 6 16,-16-6-16,16 7 0,-13 9 0,13-10 16,0 5-16,0 5 0,-15-18 15,15 6-15,-11 3 0,11-7 16,0-11-16,0 7 0,-11 6 0,11-4 16,0-31-16,-16 0 0,16 13 15,0-13-15,0 0 0,0 0 16,0 0-1,0-11-15,0-7 0,0 7 16,0-15-16,11-9 0,-11 6 0,11-4 16,-11-11-16,0-5 0,16 23 15,-5-20-15,-11 4 0,0 11 16,11-4-16,-11-10 0,15 12 16,-15-2-16,18-7 0,-18 14 15,11 8-15,-11-13 0,0 2 0,18 7 0,-18 8 16,13 5-16,-13 11 0,0-18 15,20 18-15,-7 0 0,-13-15 16,20 15-16,-20 0 0,20 11 16,-7 0-1,-13 4-15,13-1 0,-13-3 16,18 4-16,-18 7 0,15 14 16,-15 1-16,13-8 0,-2-1 0,0 10 15,-11-5-15,11 2 0,-11 14 16,0-10-16,0 1 0,0 9 15,0-16-15,0 0 0,0 2 16,0-2-16,0-11 0,0-4 0,0 4 16,-11 2-16,11 0 0,0-13 15,0-11-15,0 0 0,0 0 16,0 0-16,0 0 0,0 0 16,0-15-16,0 15 0,0-27 15,11 3-15,-11-2 0,0 1 0,16-1 16,-16-18-16,11 4 15,-11 7-15,0-7 0,18 1 0,-18 1 16,13-8-16,-13 2 0,0-5 16,11 3-16,-11 13 0,20-2 15,-9-9-15,2 4 0,-2 9 16,0-2-16,-11 13 0,20 5 16,-20 4-16,0 11 0,17 0 0,-3 0 15,-14 0-15,17 0 0,-3 0 16,-1 0-16,-2 11 0,2-11 15,-13 17-15,15-1 0,-15 6 16,11 6-16,-11 1 0,0 0 16,0 8-16,11 7 0,-11 1 15,0-10-15,0 9 0,0 0 16,16 2-16,-16-2 0,0-4 0,0 2 16,0-2-16,0-12 0,0 12 15,0-5-15,0-2 0,-11-4 16,11 4-16,0-20 0,0 5 15,0-7-15,0 2 0,11-13 16,2 11-16,5-11 0,13 0 0,0-15 16,-5-3-16,-26 18 0,0 0 15,0 0-15,0 0 0,0 0 16</inkml:trace>
  <inkml:trace contextRef="#ctx0" brushRef="#br1" timeOffset="135436.6351">21921 17458 0,'-18'0'16,"5"-11"-16,-3 11 0,16 0 16,0 0-16,0 11 0,0-11 15,0 18-15,0-7 0,11 2 0,-11 11 16,0-6-16,0 13 0,0 4 15,0 9-15,0-15 0,0 6 16,0 14-16,0-10 0,0 12 16,0 0-16,0-5 0,0-4 15,0-5-15,0 10 0,0-3 16,-11-5-16,11-8 0,0 2 0,0-8 16,-11 3-16,11 1 0,0-14 15,0 7-15,16-22 0,-16 18 16,20-7-16,2-11 0,4-11 15,-2-11-15,-2 4 0,-4-10 16,-18 28-16,0 0 0,0 0 0,0 0 16,0 0-16</inkml:trace>
  <inkml:trace contextRef="#ctx0" brushRef="#br1" timeOffset="135896.5384">22205 16417 0,'0'0'0,"0"0"0,0 18 16,0-7-16,11 2 0,-11 3 15,0-1-15,0 3 0,0 10 16,0 10-16,0 6 0,0 7 16,11 4-16,-11-9 0,0 5 15,0-7-15,0 18 0,-11-7 0,11 0 0,0-4 16,-11 21-16,11-8 0,0 9 0,0-7 16,0-4-16,-11-13 0,11 8 15,-15 2-15,15 3 0,-14-16 16,14 10-16,-17-6 0,17 16 15,-13-19-15,13 6 0,0-11 16,-11-1 0,0 10-16,11-11 0,0-3 0,0-6 15,-14-4-15,14-12 0,0-15 16,0 24-16,0-13 0,18-11 16,-3 0-16,3 0 0,6-11 15,3-4-15,-1 15 0,-8-22 16,-18 22-16,0 0 0,0 0 0,0 0 15,0 0-15</inkml:trace>
  <inkml:trace contextRef="#ctx0" brushRef="#br1" timeOffset="136491.2016">22695 17641 0,'0'-11'0,"-18"0"0,0 0 16,1-13-16,-3 2 0,20 6 31,-11 16-31,11-15 0,0 15 16,-13-18-16,13 18 0,-16-11 0,5 11 16,11 0-16,-17 11 0,5 5 15,1-5-15,-2 6 0,0 5 16,2 0-16,-2 0 0,-5-2 0,7 5 0,-4-3 0,4-5 15,11 5-15,-14 3 0,3 12 16,11-4-16,-17 0 0,17 0 16,0-4-16,0-7 0,0-2 15,0 4-15,0 5 0,0-9 16,0-1-16,15-8 0,-15 11 16,13 3-16,-2-3 0,0-2 15,-11-7-15,18-2 0,-7-11 16,0 0-16,7 11 0,-5-11 0,7 0 15,0 0-15,2-16 0,-2 16 16,-3-24 0,1-7-16,-3 0 0,-1 5 15,-3 4-15,4 0 0,-4-13 16,-11 6-16,18 3 0,-18-1 16,13-2-16,-13 1 0,0 1 0,0-4 15,0-6-15,0 8 0,-13 12 16,2-3-16,0 2 0,-3-4 15,3 9-15,0 2 0,-4 11 0,-3-20 16,7 7-16,-2-5 0,13-6 0,-11 2 16,11 9-16,-11-5 0,11 3 15,0-1-15,-15 3 0,1 2 16,14 11-16,0 0 0,0 0 16,0 0-16,0 0 0</inkml:trace>
  <inkml:trace contextRef="#ctx0" brushRef="#br1" timeOffset="136749.1732">22560 17160 0,'0'0'15,"0"0"-15,0 0 0,0 0 16,-35 0-16,6 0 0,3 0 15,6 0-15,0 0 0,5-11 0,1 11 16,-3 0-16,-10 0 0,-1 0 16,3 0-16,-1 0 0,4 0 15,-7 0-15,3 0 0,13 0 16,-3 0-16,5-11 0,0 0 16,-2-4-16,-3 2 0,16 13 15,0 0-15,0 0 0,0 0 0,0 0 0</inkml:trace>
  <inkml:trace contextRef="#ctx0" brushRef="#br1" timeOffset="136981.7139">21656 16724 0,'0'0'0,"0"0"0,0 0 0,0 0 15,11 0-15,-11 0 0,11 0 0,-11 0 16,20 0-16,-7 11 0,7-11 16,9 18-16,2-7 0,2-11 15,-5 15-15,-28-15 0,0 0 16,0 0-16,0 0 0,0 0 0</inkml:trace>
  <inkml:trace contextRef="#ctx0" brushRef="#br1" timeOffset="137565.3872">23171 17707 0,'0'0'0,"0"0"0,0 0 16,0 0-16,-16 0 0,5-11 0,11 11 15,-19 0-15,8 0 0,0 0 16,-9 0 0,-2 0-16,0 13 0,-3-2 15,1 9-15,-7 0 0,11 7 16,1 6-16,5-5 0,3-1 16,0-5-16,11-5 0,-15 6 0,15-6 15,0 1-15,0 8 0,0 1 16,11-3-16,0-2 0,2-4 15,3-3-15,3 3 0,-1 8 0,4-8 16,2-7-16,-6 11 0,4 2 0,0-2 16,0-2-16,5-20 0,-8 20 15,3-20-15,5 0 0,-3 0 16,-2 0-16,5 13 0,-5-13 16,2-17-16,-2 1 0,-4 1 15,4-1-15,2 16 16,2-24-16,7-5 0,3-8 15,6 13-15,-11-14 0,6-2 16,-37 40-16,0 0 0,0 0 16,0 0-16,0 0 0</inkml:trace>
  <inkml:trace contextRef="#ctx0" brushRef="#br1" timeOffset="138231.6367">23517 16779 0,'-15'0'0,"15"0"15,-11 0-15,11 0 0,0 0 16,0 13-16,0 3 0,0-3 16,0 7-16,0 2 0,0 0 15,0 4-15,0 18 0,0 5 16,0 6-16,11-4 0,-11-1 15,0 6-15,15-6 0,-15 23 0,13-7 16,-13-9-16,0 5 0,11 11 16,-11-13-16,0-5 0,0-2 0,0 2 15,0-9-15,0 2 0,0 3 16,-11-13-16,11-3 0,0 9 16,-15-11-16,15-9 0,0 9 15,0-15-15,0 4 0,0-9 16,0 5-16,0-18 0,0 0 15,0 0-15,0 0 0,0 0 0,0 0 0,0-22 16,0-4-16,0 12 0,11-23 16,-11 8-16,15 0 0,-4 3 15,5-14-15,-16 1 0,15 6 16,-4-7-16,2 2 0,-2 14 0,3-7 16,-3 3-16,4-5 0,-2 8 15,-2-1 1,9-3-16,0 16 0,-4-2 15,6-1-15,0 16 0,-5-11 16,5 11-16,-11 0 0,3 0 16,-3 0-16,8 0 0,-5 0 0,-3 15 15,0-3-15,0-1 0,-11 4 16,17 3-16,-6 10 0,-11 10 0,14 4 16,-14-9-16,0 6 0,0-1 15,0-5-15,0 9 0,0 2 16,0-7-16,0-3 15,0-6-15,0 1 0,0-3 16,0-4-16,13-8 0,-13-14 0,24 0 16,0 0-16,9 0 0,5-11 15,-9 11-15,-3-18 0,-8 2 0,-18 16 0,0 0 0,0 0 16,0 0-16,0 0 0</inkml:trace>
  <inkml:trace contextRef="#ctx0" brushRef="#br1" timeOffset="138733.8045">24322 17661 0,'-11'-11'16,"11"11"-16,0-13 0,-11 13 15,11-20-15,0 20 0,-22-16 0,4 16 16,-4-13-16,4 13 15,-8 0-15,4 0 0,2 18 0,5-5 0,1 7 16,-1 2-16,0 0 0,1 2 16,3 9-16,11 3 0,-15 3 0,15-1 15,-11-10-15,11 1 0,0 2 16,0 0-16,0 2 0,0-2 16,0-3-16,15-6 0,-15 1 15,20-1 1,-4-3-16,1 1 0,5 2 0,5-6 15,-5-16-15,-5 11 0,5-11 16,3 0-16,-6-16 0,4 16 16,3-15-16,-6 4 0,2-5 15,0-8-15,-9-2 0,3-3 16,-5 0-16,0-6 0,-11-7 16,0 9-16,11 0 0,-11 2 15,0 3-15,0 1 0,0-2 16,0-4-16,-11 5 0,0 6 0,11 4 15,-22 7-15,11-4 0,0 15 16,11-18-16,-11 18 0,11 0 16,0 0-16,0 0 0,15 0 15,-4 0-15,0 11 0,0-11 0,-11 0 16,0 0-16,0 0 0,0 0 16,0 0-16</inkml:trace>
  <inkml:trace contextRef="#ctx0" brushRef="#br1" timeOffset="139302.8841">24569 17551 0,'0'11'16,"0"0"-16,15 11 0,-15-5 15,13 1-15,-13-2 0,0 8 0,0 7 0,0 2 16,0 11-16,-17 7 0,17-5 16,0 9-16,0-11 0,0 2 15,0-6-15,0-7 0,0-6 16,0-14 0,0-2-16,0-11 0,-11 0 15,11 0-15,0 0 0,0-11 16,0 0-16,0-7 0,0-4 0,0 0 15,0-2-15,15-9 0,-15-5 16,11 14-16,-11-5 0,13-8 0,-2 2 16,1-3-16,-1 3 0,0-3 15,0 12-15,4 8 16,-2-6-16,-2 2 0,5 6 0,-1 5 0,-2-2 16,5-7-16,-3-2 0,7 5 0,-2 17 15,0-14-15,-2 14 0,4 0 16,0 18-16,0-5 0,-2 18 15,0-9 1,-3 2-16,-1 3 0,-3-3 16,2 3-16,-4 1 0,-11 5 0,18 11 15,-7 3-15,-11 8 0,15-7 16,-15-6-16,0 7 0,0-5 16,0-9-16,0-2 0,-13 0 15,13-15-15,0-18 0,0 0 16,27 0-16,-5 0 0,6 0 15,1 0-15,-2-11 0,-3 0 16,-7 11-16,-17 0 0,0 0 0,0 0 16,0 0-16,0 0 0</inkml:trace>
  <inkml:trace contextRef="#ctx0" brushRef="#br1" timeOffset="140189.4356">25534 17740 0,'0'-13'0,"0"-11"0,0 11 0,0-5 15,0 7-15,0 0 0,0-5 16,0-6-16,0 0 0,-11 0 16,0 0-16,0 9 0,-2 13 15,2-15-15,-6 15 16,1 0-16,5 0 0,-2 15 15,-9-2-15,6 3 0,3 12 16,-2 5-16,-1-2 0,3-2 16,2 0-16,11 4 0,-15 0 15,4 2-15,0 9 0,11 0 16,-18-2-16,18-4 0,-11-3 16,11 7-16,0 4 0,0-8 15,0 1-15,0-10 0,11 4 16,4 0-16,-15-6 0,14-10 15,-14 1-15,22-18 0,-22 15 16,22-4-16,0-22 0,-9 11 0,2 0 16,3-11-16,-3-6 0,14-10 15,-7 1-15,-11 12 0,13-30 16,-6-11-16,2-2 0,2-9 16,-9 6-16,-2-8 0,0 2 0,7 2 15,-3-7-15,-4 14 0,0-18 16,-11 13-16,0-11 0,11 16 15,-11-9-15,0 4 0,0-6 16,0 17-16,0-8 0,0 8 16,0 0-16,0 7 0,0 2 0,0-4 0,0 15 15,0-2-15,-11 7 0,11 12 16,0-1-16,0 15 0,0 0 16,0 0-16,0 0 0,-13 0 15,13 15-15,-11-1 0,11 5 16,-11 6-16,11-3 0,0 6 0,-11 10 15,11-3-15,0-2 0,0 2 0,-15 14 16,15-9-16,0 13 0,0-12 16,0 4-16,0 14 0,0-8 15,0 11-15,11-23 0,-11 21 16,0-7-16,15 8 0,-15 1 0,20-13 16,-20 4-16,22-12 0,-11 15 31,-11-6-31,18 1 0,-18-5 0,17-8 15,-6 1-15,-11 6 0,22-12 0,-6-14 16,-1 6-16,-2-8 0,3 8 16,-5-10-16,2 1 0,3 6 15,-1-9-15,-2-2 16,5-11-16,-3 0 0,-4 0 0,0-24 0,3 4 16,12 0-16,-2-11 0,7 7 0,-2-14 15,4 14-15,-9-13 0,3-3 16,-5-9-16,2 14 0,2-9 15,-4 6-15,-4 3 0,-18-16 16,0 51 0,0 0-16,0 0 0,0 0 15,0 0-15</inkml:trace>
  <inkml:trace contextRef="#ctx0" brushRef="#br1" timeOffset="140624.3549">26161 17465 0,'0'0'0,"0"0"0,-33 20 15,17 6-15,16 0 0,-11-6 0,11 2 16,0 0-16,0 7 0,11-2 16,-11 1-16,0 3 0,0 9 0,0-5 15,0 7-15,0 9 0,0-5 16,11 2-16,-11-1 0,0-8 0,0 6 16,0-10-16,0-2 0,11-4 15,-11-7-15,0-7 0,0-4 16,0-11-16,0 0 0,0 0 15,0 0 1,0-15-16,0 15 0,0-22 16,-11 8-16,11-12 0,0 4 0,0-7 15,0-4-15,0-7 0,-11 1 16,11-1-16,0 0 0,0 1 16,11-12-16,-11 7 0,11-5 15,-11 5-15,16 13 0,-16-2 16,17 2-16,-6 3 0,0 1 0,5 7 0,-3-4 15,2 11-15,-4 13 0,-11-15 16,29 15-16,-11 0 0,-1 0 16,5 19-16,-2-19 0,5 25 15,14-6-15,5 1 16,3 2-16,8-2 0,-9-2 16,-46-18-16,0 0 0,0 0 0,0 0 15,0 0-15</inkml:trace>
  <inkml:trace contextRef="#ctx0" brushRef="#br1" timeOffset="141190.9393">26829 17438 0,'0'0'0,"0"-11"0,-11 11 16,11-13-16,-11 13 0,0-15 15,-5 15-15,-1 0 0,-5 0 16,2 11-16,-7 11 0,1 2 16,-3 13-16,0 10 0,7 1 15,9-2-15,-2 10 0,4-12 16,0 0-16,11 2 0,-16-2 0,16 0 15,0-4-15,0-3 0,0-3 16,11-10-16,-11 4 0,16-1 16,-5-5-16,2-9 0,5-2 15,1 0-15,-5-11 0,8 11 16,0-11-16,-5 0 0,1 0 16,2-11-16,-2-6 0,4 1 15,-5-12-15,-1-6 0,-1-1 0,-15-2 16,20 1-16,-20-8 0,11-4 15,-11 4-15,0 2 0,11-2 16,-11 13-16,0 7 0,0-1 16,0-1-16,0 4 0,11 4 15,-11 7-15,0 11 0,0 0 16,15 0-16,-4 0 0,1 0 0,1 0 16,9 22-16,-2 2 0,4 14 15,0-5-15,-2 7 0,7 6 16,-3-6-16,1 17 0,-3-4 15,2-11-15,3-7 0,28-2 0,16-15 16,-73-18-16,0 0 0,0 0 16,0 0-16,0 0 0</inkml:trace>
  <inkml:trace contextRef="#ctx0" brushRef="#br1" timeOffset="160073.7021">17416 13864 0,'0'0'0,"0"0"16,0 0-16,0 0 0,0 0 0,0 0 16,0 0-16,0 0 0,0 0 0,0 0 31,0 0-31,0 0 0,0 0 16,0 0-16,0 0 0,0 0 0,0 0 0,0 0 0,0 0 0,0 0 31,0 0-31,0 0 0,0 0 15,0 0-15,0 0 0,0 0 16,0 0-16,0 0 0,0 0 0,0 0 16,0 0-16,0 0 0,0 0 0</inkml:trace>
  <inkml:trace contextRef="#ctx0" brushRef="#br1" timeOffset="160723.7714">17740 13941 0,'0'0'0,"0"0"15,0 0-15,0 0 0,0 0 16,0 0-16,0 0 0,0 0 0,0 0 16,0 0-16,0 0 0,0 0 15,0 0-15,0 0 0,0 0 16,0 0-16,0 0 0</inkml:trace>
  <inkml:trace contextRef="#ctx0" brushRef="#br1" timeOffset="161031.0954">17941 14025 0,'0'0'0,"0"0"0,0 0 0,0 0 15,0 0-15,0 0 0,0 0 16,0 0-16,0 0 0,0 0 0,0 0 15,0 0-15</inkml:trace>
  <inkml:trace contextRef="#ctx0" brushRef="#br1" timeOffset="161589.9328">17826 14365 0,'0'0'0,"0"0"16,0 0-16,0 0 0,0 0 16,0 0-16,0 0 0,0 0 0,0 0 0,0 0 15,0 0 1,0 0-16</inkml:trace>
  <inkml:trace contextRef="#ctx0" brushRef="#br1" timeOffset="190309.044">14724 8621 0,'0'0'0,"0"0"0,0 0 16,0 0-16,0 0 0,0 0 15,0 0-15,0 0 0,0 0 16,0 0-16,0 0 0,0 0 0,0 0 16,0 0-16,0 0 0,0 0 15,0 0-15,0 0 0,0 0 16,0 0-16,0 0 0,0 0 16,0 0-16,0 0 0,0 0 15,0 0-15,0 73 0,0-18 16,0-22-16,0-15 0,0-7 0,-13-11 15,13 0-15,0 0 0,0 0 0,-13 11 16,13-11-16,-16 0 0,16 0 16,-17 11-16,17-11 0,-16 0 0,16 11 15,0-11-15,-13 11 0,13-11 16,-16 0-16,16 11 0,-13-11 16,13 0-16,-17 0 0,3 0 15,3 0 1,-2 11-16,2-11 0,0 0 15,0 0-15,0 0 0,0 0 0,0 0 16,11 0-16,-18 0 0,18 0 16,-15 0-16,15 0 0,-13 0 15,13-11-15,-18 11 0,7 0 0,0-16 0,11 16 16,-15-13-16,15 13 0,-14-15 16,14 4-16,-20 11 0,20-18 15,0 7 1,-13 0-16,13-4 0,0 15 0,0-18 15,-11 7-15,11 11 0,0-18 16,0 7-16,0 0 0,0 0 16,0 0-16,0 11 0,0-18 15,11 7-15,-11 0 0,0 11 16,11-17-16,-11 17 0,11-20 0,-11 20 0,18-18 16,-18 7-16,15 11 0,-4-13 15,0 13-15,3-11 0,8 11 16,-5-11-16,-1 11 0,1 0 15,5 0-15,0-11 0,-4 11 0,4 0 16,-4-15-16,-3 15 16,-2 0-16,7 0 0,-6 0 0,5 0 15,-5 0-15,3 0 0,3 15 16,-7-15-16,1 18 0,1-7 16,0 2-16,-1 2 0,1 5 15,1-2-15,-5-1 0,-11 10 16,13-5-16,-13 0 0,0 0 15,0-2-15,0-2 0,-18-3 0,7 0 0,11-15 16,0 0-16,0 0 0,0 0 16,0 0-16</inkml:trace>
  <inkml:trace contextRef="#ctx0" brushRef="#br1" timeOffset="203936.7965">14305 8725 0,'0'0'0,"0"0"15,0 0-15,0 0 0,0 0 16,0 0-16,0 0 0,0 0 0,0 0 16,0 0-16,0 0 15,0 0-15,0 0 0,0 0 0,0 0 16,0 0-16,0 0 0,0 0 15,0 0-15,0 0 0,0 0 16,0 0-16,0 0 0,0 0 16,0 0-16,0 0 0,0 0 15,0 0-15,0 0 0,0 0 0,0 0 16,0 0-16,0 0 0,0 0 16,0 0-16,0 0 0,0 0 15,0 0-15,0 0 0,-33-115 16,4 36-16,12 23 0,-5 28 15,11 17-15,-3 11 0,-1-11 0,0 11 16,1-11-16,-3 11 0,1-22 16,1 11-16,2-7 0,-5 7 15,3-4-15,-1 1 0,3 14 16,-3-19-16,-1 19 0,4 0 16,-7 0-16,2 0 0,5 0 15,0 0-15,13 0 0,-20 0 16,9 0-16,0 15 0,0-4 0,-5 0 15,-1 0-15,1-11 0,3 0 16,-2 11-16,4-11 0,0 0 16,11 13-16,-18-2 0,7-11 15,0 11-15,0-11 0,-2 0 16,13 0-16,-20 0 0,9-11 16,0 11-16,-3-11 0,-1 11 15,2 0-15,2-17 0,0 6 0,-5 11 16,5 0-16,-2-14 0,-2 14 15,-3 0-15,0-11 0,7 11 16,-4 0-16,-3 0 0,1 0 16,-5 0-16,6 0 0,5-11 15,-4 11-15,1 0 0,3-11 16,-6 11-16,-1-20 0,-2 7 0,3 2 16,1-4-16,-1 4 0,3 0 0,-1 0 0,2 0 15,2 0-15,-5 0 0,3-3 16,-2 14-16,-1-17 0,-2 17 15,5-11-15,-2 11 0,4 0 0,-5 0 16,-3 0-16,-4 0 0,4 0 16,1 0-16,3 0 0,1 0 15,3 17 1,11-6-16,-17 0 0,6-11 16,11 16-16,-16-16 0,16 0 0,0 13 15,-15-13-15,15 11 0,-18-11 16,18 18-16,-20-18 0,9 11 15,-4-11-15,-1 0 0,-1 0 16,4-13-16,-7 2 0,2-1 16,-4-7-16,-11 5 0,4-1 0,7 2 0,5 2 15,-5 0-15,-1 0 0,1 11 16,-2-11-16,0 11 0,2 0 16,0 0-16,-9 11 0,11-11 15,2 15-15,-1-15 0,-3 0 16,-3 13-16,-1-13 0,-3 0 0,1 0 15,-1 0-15,13-11 0,16 11 0,0 0 16,0 0-16,0 0 0,0 0 16</inkml:trace>
  <inkml:trace contextRef="#ctx0" brushRef="#br1" timeOffset="204506.7601">12310 8136 0,'0'0'0,"0"0"16,0 0-16,0 0 0,0 0 15,0 0 1,0 0-16,13-35 0,-2 4 0,-11 7 16,15 6-16,-15 7 0,14-5 15,-14 5-15,11-2 0,37 2 16,-48 11-16,-20-22 0,9 2 16,11 3-16,-13-5 0,13-3 15,11 3-15,-11 22 0,0 0 16,0 0-16,0 0 0,0 0 0</inkml:trace>
  <inkml:trace contextRef="#ctx0" brushRef="#br1" timeOffset="205190.5955">12962 8129 0,'0'-15'0,"0"2"0,0-3 0,0 16 16,0-17-16,0 17 0,0-11 15,0 11-15,0-16 0,11-2 16,-11 18-16,0 0 0,0 0 0,0 0 16,0 0-16</inkml:trace>
  <inkml:trace contextRef="#ctx0" brushRef="#br1" timeOffset="205756.0478">12572 8191 0,'0'0'0,"0"0"0,0 0 0,0 0 15,0 0-15,0 0 0,0 0 16,20-33-16,-9 9 0,0 2 16,-11 6-16,11 5 0,-11 11 15,0-17-15,55 17 0,-55 0 16,-20-16-16,9 3 0,0-3 0,11-1 0,0 1 16,0-3-16,0 19 0,0 0 15,0 0-15,0 0 0,0 0 16</inkml:trace>
  <inkml:trace contextRef="#ctx0" brushRef="#br1" timeOffset="206226.6076">13064 8134 0,'0'0'0,"46"-16"0,-46 16 15,-11-28-15,11-1 0,-18 3 16,18 8-16,-11 7 0,11 11 16,0-16-16,0 16 0,0 0 15,0 0-15,0 0 0,11-17 0,-11 17 0,0 0 16,0 0-16,0 0 0,0 0 16</inkml:trace>
  <inkml:trace contextRef="#ctx0" brushRef="#br1" timeOffset="206658.3684">13456 8246 0,'0'0'0,"0"0"0,0 0 0,0 0 16,0 0-16,0 0 0,0 0 15,0 0-15,0 0 0,0 0 16,0 0-16,0 0 0,0 0 15,0 0-15,0 0 0</inkml:trace>
  <inkml:trace contextRef="#ctx0" brushRef="#br1" timeOffset="207023.0742">13615 8345 0,'0'0'16,"0"0"-16,0 0 0,0-37 15,0 2-15,0 8 0,0 1 16,0 8-16,0 7 0,-11 11 16,11-18-16,0 18 0,-18-15 0,18 4 15,0-2-15,0 13 0,0 0 16,0 0-16,0 0 0,0 0 15</inkml:trace>
  <inkml:trace contextRef="#ctx0" brushRef="#br1" timeOffset="207481.7641">13981 8229 0,'11'-11'0,"0"-5"16,2 5-16,-13 11 0,0 0 0,0 0 16,20-18-16,-9 3 15,-11 4-15,0 0 0,0 11 0,0 0 16,0 0-16,0 0 0,0 0 16,0 0-16</inkml:trace>
  <inkml:trace contextRef="#ctx0" brushRef="#br1" timeOffset="208094.8682">14193 8334 0,'0'0'0,"0"0"0,0 0 0,0 0 0,33-28 0,-11 8 0,-5 9 15,-1 11-15,-5 0 0,-11 11 16,11-11-16,0 20 0,-11-20 31,13 13-31,-13-13 0,0 0 16,0 0-16,0 0 0,0 0 0</inkml:trace>
  <inkml:trace contextRef="#ctx0" brushRef="#br1" timeOffset="208705.8403">13267 8297 0,'0'0'0,"0"0"0,0 0 16,0 0-16,0 0 0,0 0 15,0 0-15,0 0 0,0 0 0,22-51 16,2 14-16,-4 6 16,6 2-16,-26 29 0,0 0 0,0 0 15,0 0-15,0 0 0</inkml:trace>
  <inkml:trace contextRef="#ctx0" brushRef="#br1" timeOffset="220532.2085">17959 14389 0,'0'0'0,"0"0"0,0 0 16,0 0-16,0 0 0,0 0 15,0 0-15,0 0 0,0 0 16,0 0-16,0 0 0,0 0 0,0 0 15,0 0-15,0 0 0,0 0 16,0 0-16,0 0 0,-89-53 16,25 20-16,9 11 0,22 22 15,16 0-15,17 0 0,0 15 16,0 3-16,13 4 0,2 0 16,-4 0-16,5 7 0,-16-7 0,24 2 15,-13-4-15,0-7 0,2-2 16,-13 0-16,16-11 0,-16 11 15,11-11-15,-11 0 0,0 0 16,0 0-16,11-15 0,-11 2 16,0-3-16,0 3 0,0-9 0,11-5 0,-11 1 0,0-5 15,-11 0 1,0 7-16,0 6 0,-3 3 16,-1 15-16,4 0 0,-4 0 15,1 11-15,1 0 0,2 11 16,11-4-16,-11 8 0,11-2 15,0 7-15,0-7 0,0 3 16,13-9-16,-2-1 0,5-1 0,-3-5 16,2-11-16,-1 0 0,1 0 15,-4 0-15,0 0 0,-11-16 0,13 1 0,-13 2 16,0-5-16,0-9 0,0 5 16,0-2-16,-17-7 0,6 7 0,-3 2 15,-1 4-15,-3 3 0,3 15 16,-3 0-16,1 0 0,1 11 15,1 4-15,2-15 0,-1 25 16,3-10-16,11 3 0,0-1 0,0 10 16,18-5-16,0-5 0,4 1 15,-5-7 1,1 0-16,0 0 0,-3-11 16,0 0-16,-1 11 0,1-11 15,-4 0-15,0 0 0,-11-15 0,0 4 16,11 11-16,-11-22 0,0 22 15,0-27-15,-15 7 0,4-2 16,-2 5-16,-5-1 0,2 3 16,-1 4-16,6 11 0,11 0 0,-16 0 15,16 0-15,0 11 0,0 0 0,0 4 16,0-2-16,16 5 0,-16 2 16,13-7-16,2 2 0,-15 1 15,18-5 1,-7-11-16,-11 0 0,11 0 15,-11 11-15,0-11 0,0 0 0,0 0 16,0-13-16,0 13 0,-11-14 16,11 3-16,-11-2 0,11 2 15,-13-4-15,13 4 0,0 11 16,-13-16-16,13 5 0,-14 11 0,14-11 16,0 11-16,0 0 0,0 0 0,0 0 15,0 0-15,0 0 0,0 0 16,0 0-16,0 0 0,0 0 15,0 0-15,0 11 0,0-11 16,0 0-16,0 0 0,0 16 16,0-16-16,0 11 0,0-11 0,0 15 15,0-4-15,11 0 0,-11-11 16,0 20-16,0-4 0,0-1 16,18-2-16,-7 7 0,0-7 0,5 3 15,1-3-15,3 5 0,6 1 0,3-1 16,4 0-16,0 8 0,7-4 15,6 0-15,9 0 0,3-4 16,1 4-16,5 0 0,7 0 16,-3-2-16,7 6 0,7 7 15,1 0 1,-1-4-16,11 4 0,-7-4 0,4 2 16,-2 2-16,9 7 0,-2 4 15,-5-9-15,-6 0 0,0 3 16,4-1-16,-13 3 0,5-5 15,-6-2-15,-1 2 0,-4-4 16,-8 5-16,-1-8 16,-5 3-16,-11-2 0,2-7 0,-6-5 0,-7-1 0,-4 2 15,-7-3-15,-2-4 0,-7-11 16,-2 11-16,0-11 0,-11 0 16,15 0-16,-15 0 0,0-15 15,0 15-15,0-22 0,0 4 0,-11-4 16,11 22-16,0 0 0,0 0 15,0 0 1,0 0-16</inkml:trace>
  <inkml:trace contextRef="#ctx0" brushRef="#br1" timeOffset="221557.0694">20873 15022 0,'0'0'0,"0"0"0,0 0 16,0 0-16,0 0 0,11 28 16,-11 5-16,16-8 0,-16 1 15,18 3-15,-7 8 0,2 10 16,-2-10-16,4 9 0,-2-2 16,3 1-16,-1 5 0,1 1 15,1 6-15,-3-8 0,1 2 16,-4-1-16,0-8 0,-11-11 0,13 2 15,-13-6-15,0-16 0,0-11 16,0 0-16,0 0 0,0 0 16,0 0-16,0-16 0,-11 5 15,11 0-15,-17-13 0,6-7 16,-5-2-16,5 2 0,0-20 16,11 3-16,-15-7 0,15 4 0,-16 5 15,16-16-15,-20 11 0,20-2 16,-17 11-16,17-13 0,0 0 15,-11 11-15,11-2 0,0 8 16,13 5-16,-13-6 0,18 5 16,-7 10-16,0 7 0,6 1 0,1-1 15,0 1-15,-1 16 0,16 0 16,0 0-16,0 16 0,-8-3 16,-1 4-16,-2-1 0,-2 6 15,-2 0-15,-3 2 0,0 7 16,-4 2-16,0-4 0,-11 2 0,0 6 15,0-8-15,0-7 0,-15 0 16,4 11-16,-7-4 0,-2 1 16,-2-1-16,3 0 0,-8-1 15,5-5-15,-2-6 0,-3 10 16,10-5-16,-5 6 0,0-6 16,4-6-16,-2-3 0,20 9 0,-13 0 15,13 0-15,0-9 0,0-2 16,18 0-16,-1 0 15,10 9-15,1-6 0,1 5 0,8-1 16,-3 0-16,-4-18 0,3 15 16,9-15-16,-11 18 0,7-3 15,-3-4-15,3-11 0,-5 18 16,2-18-16,-6 13 0,-3-13 0,-4 0 16,-4 0-16,-1 0 0,-1 11 15,-3-11-15,-2 0 0,-11 0 16,15 0-16,-15-20 0,18 5 15,-7-5-15,-11-4 0,0 2 16,0 22-16,0 0 0,0 0 0,0 0 16,0 0-16</inkml:trace>
  <inkml:trace contextRef="#ctx0" brushRef="#br1" timeOffset="221912.7238">21799 15520 0,'0'11'0,"0"0"16,0 5-16,0-3 0,11-2 0,-11 11 15,12 4-15,-12-1 0,0 1 16,11 7-16,-11-4 0,11 4 0,-11-9 16,11-9-16,-11-15 0,11 0 15,-11-15-15,11-9 0,-11-5 16,0-2-16,0 7 0,0 24 0,0 0 15,0 0-15,0 0 0,0 0 16</inkml:trace>
  <inkml:trace contextRef="#ctx0" brushRef="#br1" timeOffset="222535.8905">21771 14658 0,'0'0'0,"0"0"0,0 0 0,0 0 15,0 0-15,11 35 16,0-2-16,4 0 0,-15 3 0,18 6 0,0-1 16,-3 12-16,-2-2 0,-2 0 15,5-1-15,1 17 0,-1-10 16,1 0-16,1 3 0,4-1 0,-4 3 15,4-5-15,-7 1 0,-15-10 16,18-4-16,-18-4 0,0-11 16,11-1-16,-11-8 0,0-7 15,0-13-15,0 0 0,0 0 16,0 0-16,0-13 0,0 13 0,0-22 16,0 0-1,0 4-15,0-4 0,0 0 16,0-4-16,0 2 0,20 2 15,-20 0-15,15-7 0,1 2 16,-5-1-16,2 6 0,7 6 0,0 5 16,6 11-16,3 0 0,-3 0 15,-2 0-15,-2 16 0,0-5 16,3 6-16,1 1 0,-8 8 0,-3-4 0,-4 1 16,-11 1-16,11 2 0,-11-8 15,0 2-15,0-3 0,-15-1 16,-1 1-16,-1-3 0,-5 6 15,0-9-15,-3 0 0,-3-11 16,6 13-16,0-2 0,-5-11 16,5 11-16,2-11 15,0 0-15,3 0 0,-5 0 0,9 0 0,2 0 16,11 0-16,-11 0 0,11-18 16,17 7-16,-1 11 0,6-20 15,-3 7-15,1-5 0,0-1 16,7 5-16,6 14 0,-33 0 0,0 0 15,0 0-15,0 0 16,0 0-16</inkml:trace>
  <inkml:trace contextRef="#ctx0" brushRef="#br1" timeOffset="222968.0435">22809 15430 0,'0'-11'0,"0"0"0,0 11 16,0-22-16,-13 8 0,-2 3 15,-3 0-15,-8 11 0,12-11 16,-1 11-16,-1 0 0,3 0 16,-2 0-16,2 0 0,-3 0 15,5 0-15,0 16 0,0-3 0,11 9 16,-13 0-16,13 4 0,0 1 16,0-1-16,0 1 0,17-7 15,-17 0-15,22-7 0,-10 2 16,5-4-16,-1-11 0,-3 11 15,2-11-15,5 0 0,0 0 0,-2 0 16,-1 0-16,1 0 0,-3 0 16,3-17-16,-7 6 0,0-9 15,0 2-15,-11-4 0,0 4 16,0 1-16,-15-3 0,15 7 16,-14-5-16,3 3 0,-4 4 15,2 11-15,-5-11 0,3 11 0,-3 0 16,-2 11-16,2 0 0,18-11 15,-17 22-15,17-11 0,0 0 16,0 4-16,0 3 0,0-3 16,0-2-16,15-2 0,-4-11 15,-11 0-15,0 0 0,0 0 16,0 0-16,0 0 0</inkml:trace>
  <inkml:trace contextRef="#ctx0" brushRef="#br1" timeOffset="223426.3325">23107 15244 0,'-11'0'0,"0"0"16,0 16-16,-2-16 0,-5 13 15,3-13-15,-3 18 0,2-18 16,16 15-16,-17-15 0,17 22 15,0-11-15,0 0 0,15 2 0,-15 3 16,25-1-16,-8-1 0,10 5 16,-3-1-16,5 4 0,4-9 15,0 3-15,2-5 0,0-11 16,-4 11-16,-2-11 0,-1 13 16,3-2-16,-2 0 0,4 9 0,-4 0 15,-12 6-15,-1-4 0,-16 0 16,0 0-16,-11 5 0,0-5 15,-9-9-15,2-2 0,-4 0 16,-2 0-16,-5-11 0,-4 0 16,0 16-16,-4-16 0,8 0 15,0 0-15,5 0 0,-7 0 0,7 0 16,2-16-16,6 5 0,16 0 16,-13 11-16,13-17 0,11 1 15,7-2-15,2-8 0,0 13 16,13-7-16,4-4 0,5-7 15,-2 7-15,-40 24 0,0 0 16,0 0-16,0 0 0,0 0 16</inkml:trace>
  <inkml:trace contextRef="#ctx0" brushRef="#br1" timeOffset="223831.4333">23830 15339 0,'0'0'15,"0"0"-15,0 0 0,0 0 0,0 0 16,-40-22-16,7 5 0,0 6 16,11 11-16,0 0 0,9 0 15,-2 22-15,15 0 0,-18 2 16,18 5-16,0 10 0,0-6 16,0 0-16,18-4 0,1-3 15,-1 1-15,4-7 0,2-5 0,5 5 16,-3-9-16,-1-11 0,1 0 15,-8 0-15,4 0 0,-5 0 16,6-20-16,-8 7 0,-2-2 16,-2-3-16,-11-9 0,0-1 15,0-1-15,0 3 0,0-3 0,-17 3 16,-1 8-16,-9-4 0,3 9 16,-2-3-16,-3 16 0,-4 0 15,9 0-15,-7 0 0,7 18 16,6-7-16,3 4 0,-1 3 15,16 4-15,-13 0 0,13 0 16,0-11-16,0 2 0,18-2 16,-3-11-16,-15 0 0,0 0 0,0 0 15,0 0-15,0 0 0</inkml:trace>
  <inkml:trace contextRef="#ctx0" brushRef="#br1" timeOffset="224640.6602">24081 15238 0,'0'0'16,"0"0"-16,0 13 15,0 7-15,0-2 0,0 4 16,0 6-16,0 7 0,0 3 16,0-3-16,0 9 0,0 5 0,0-3 15,0-2-15,0-11 0,0-6 16,0-10-16,12-3 0,-12-14 15,0 0-15,0 0 0,0-18 16,0 5-16,0-9 0,-20-7 0,20 7 0,-18-11 16,18-7-16,-11-2 0,11 0 15,0 1-15,0 10 16,0-2-16,15 2 0,-4 11 0,0 0 16,3 7-16,1 13 0,-4 0 15,7 0-15,4 20 0,0 11 16,-4-3-16,-1 5 15,1-4-15,-3 8 0,3-1 16,-7-8-16,4 3 0,-15 9 16,20-11-16,-20-12 0,11-1 15,-11-16-15,0 11 0,16-11 0,-16 0 16,0-18-16,17 3 0,-6-1 16,5-12-16,-5-12 0,-11 7 15,15-7-15,-15-4 0,0 4 0,22 7 16,-22-2-16,25 4 0,-10 2 0,-15 14 15,24 15-15,-13-11 0,0 11 16,0 0-16,0 20 0,0-7 16,0 7-16,3 4 0,-3 9 15,0 0-15,4 0 0,-4 7 16,0 4-16,2-11 0,-2 3 0,0-10 0,5-8 16,1-3-16,1-4 0,4-11 15,-4 0-15,4 0 0,0-11 16,-4-11-16,1 0 0,3-7 15,-8-8-15,-3-7 0,-11-3 16,13-1-16,-13 4 0,11-3 16,-11 10-16,0 4 15,-20 4-15,5 1 0,1 6 16,-5 0-16,3 8 16,-1 14-16,-1 0 0,5 11 0,-3 7 0,16 4 0,-17 7 15,17 4-15,-16 4 0,16-2 16,0 5-16,11 4 0,5 0 15,1 7-15,5-5 0,-2-8 16,2-5-16,5-9 0,-3-4 16,5-7-16,4-2 15,0-11-15,0 0 0,-5 0 16,5-11-16,-8-6 0,6-1 16,-3-8-16,1-3 0,0-4 0,-3 0 15,-8-9-15,-18 42 0,0 0 16,0 0-16,0 0 15,0 0-15</inkml:trace>
  <inkml:trace contextRef="#ctx0" brushRef="#br1" timeOffset="225016.3945">25266 14870 0,'0'0'0,"-16"15"0,5-15 16,-2 13-16,-5-2 0,-2 5 15,7-3-15,13 2 0,-13 7 16,13-4-16,0 2 0,0-2 16,20-1-16,-7 1 0,7 2 15,0-3-15,6 5 0,3 0 0,4 0 16,0 3-16,2-8 0,-2-1 0,0-3 16,0 2-16,-4 5 0,-7-2 15,0-7-15,-4 2 0,-3 7 16,-4-9-16,-11 2 0,0 16 0,0-7 15,0 7-15,-15-7 0,-1-7 16,-1 3-16,-8-1 0,-12 3 16,-3-7-1,-4 3-15,-6-16 0,-8 15 16,-8-15-16,0 0 0,4 0 16,0 0-16,12-15 0,-8 4 15,58 11-15,0 0 0,0 0 16,0 0-16,0 0 0</inkml:trace>
  <inkml:trace contextRef="#ctx0" brushRef="#br1" timeOffset="225335.6353">21766 15000 0,'0'0'0,"0"0"0,0 0 0,-19-29 16,19 29-16,0 0 0,0 0 15,0 0-15,0 0 0</inkml:trace>
  <inkml:trace contextRef="#ctx0" brushRef="#br1" timeOffset="237928.313">11849 11710 0,'0'-13'0,"0"-14"16,-16-8-16,5 2 0,11 2 0,-11 7 16,11-9-16,0 0 0,-13 4 15,13-4-15,0-5 0,0 3 16,0-2-16,0 4 0,0-3 0,0 3 16,0 5-16,0-10 0,13 3 0,-13 2 15,0-7-15,11 3 0,-11 8 16,11-15-16,-11 4 0,0 5 15,0-9-15,16 2 0,-16 7 16,11-9-16,0-1 0,-11 10 16,15-9-16,-15 4 15,22-4-15,-11 0 0,-11 9 16,18-9-16,-18 0 0,13-3 16,-13-1-16,0 8 0,0-4 15,16-2-15,-16 4 0,0-9 16,13 5-16,-13 2 0,0 0 15,0 4-15,0 0 0,11-4 0,-11 5 16,0-10-16,0 3 0,0-5 16,0 0-16,0 7 0,0 0 15,0-2-15,-13-7 0,13 11 16,0-6-16,0 1 0,-18 3 16,7-4-16,0 4 0,0-1 15,11 1-15,-18-2 0,7 6 0,-6-8 16,6 8-16,-9-4 0,2-2 15,1 6-15,-1-4 0,-6 0 16,-3 6-16,1-1 0,2-3 16,-5-11-16,-2 4 0,0 1 15,0 4-15,0 6 0,-6-1 16,2-1-16,-5 2 0,3 3 16,1 2-16,1 2 0,2 0 0,0 7 15,-7-7-15,3 9 0,-5-2 16,4-3-16,-1 3 0,6 7 15,10 1-15,23 16 0,0 0 0,0 0 0,0 0 16,0 0-16</inkml:trace>
  <inkml:trace contextRef="#ctx0" brushRef="#br1" timeOffset="238999.7257">11503 8504 0,'-22'-22'0,"-9"-4"15,2-3-15,-6-6 0,-9 2 16,4-5-16,-6-2 0,-5 5 16,-8-2-16,1-3 0,-3 11 15,-6 3-15,10-9 0,2 2 0,0 2 16,-9 2-16,-2 0 0,2 3 0,4 6 15,-4-6-15,3 4 0,-6-5 16,6 14-16,-12-9 0,9 6 16,-2 3-16,0 2 0,8-4 15,-10 15-15,-3-14 0,3 3 0,2 11 16,4-11-16,-2 11 0,-2 0 16,4-11-1,1 11-15,-10 0 0,-4 0 16,7 14-16,8-3 0,3 0 15,-3 0-15,7 4 0,3 3 0,-8 4 16,10 0-16,2 2 0,-5 3 16,2-1-16,-1 5 0,-5 0 15,13 4-15,2 0 0,-2 5 16,11 9-16,-8 1 0,1-1 0,3 1 0,4 1 16,2 4-16,1-4 0,1 11 15,3-7-15,-5 13 0,3 3 16,-1-7-16,7 2 0,-2 0 15,0 0-15,7 7 0,-3-9 16,7 9-16,0-7 0,11 6 0,-17 1 31,6-7-31,0 3 0,11 1 16,-18 14-16,18-5 0,-20-6 0,20-7 16,-13-2-16,13 11 0,0-2 15,0-9-15,0 9 0,13-7 16,-13 0-16,11 2 0,0 7 15,2 0-15,7-9 0,-2-4 16,-1 0-16,6-3 0,-6-1 0,5-3 16,7 2-16,4-8 0,2 6 15,5-4-15,-3-1 0,3-3 16,4 8-16,0-5 0,-2 6 16,7-4-16,1 1 0,1-2 15,-5-7-15,10 2 0,1 3 16,-6 2-16,-1-1 0,5-5 15,-2-1-15,2-5 0,5 5 16,-3-8-16,-6 6 0,4-7 0,0-2 16,-2-4-16,-2 4 0,4-5 15,0 3-15,-4 4 0,2 5 16,-3-7-16,3-4 0,-2 4 16,-2 0-16,-1-4 0,3 4 15,4 0-15,-4 0 0,2 0 0,-5 0 16,-2 2-16,-2-2 0,3 0 15,-5 1-15,0-1 0,2-5 16,0 5-16,-9 0 0,3-4 16,-5 0-16,-3-5 0,-3 0 15,-3 1-15,3-3 0,-3 0 16,2 0-16,7-5 0,-8-1 16,-25-16-16,0 0 0,0 0 0,0 0 15,0 0-15</inkml:trace>
  <inkml:trace contextRef="#ctx0" brushRef="#br1" timeOffset="239845.5867">10431 13183 0,'13'0'0,"9"13"0,9-2 0,-6 5 16,8 1-16,6-1 0,-6 1 16,7 1-16,0 4 0,4 4 15,2-1-15,-2 1 0,3-2 0,-8 3 16,1-1-16,8-1 0,3 3 15,7 3-15,3-9 0,-1 2 16,-9 3-16,1-5 0,4 2 16,-1 3-16,2-3 0,5-2 15,-5 4-15,-2 3 0,3 0 16,1 2-16,7-3 0,-2-4 16,4 7-16,-1-9 0,-6 7 0,5-7 15,-2 2-15,-2 5 0,0-3 16,0 1-16,6-3 0,-2 5 15,0 2-15,-4-7 0,-5 5 16,-2-3-16,7 3 0,0-7 16,4-5-16,-2 1 0,-4-2 15,-3-1-15,-15-2 0,11 3 0,-11-3 16,8-13-16,5 13 0,18-13 16,7 0-16,-19 0 0,-12 0 15,-3 0-15,-2-15 0,5 15 16,4-11-16,-3 0 0,5 0 15,-4 11-15,11-18 0,-5 7 0,5-2 16,-7-7-16,0 2 0,-8-4 16,8 5-16,2-6 0,-2 6 0,7-3 15,-11 7-15,4-9 16,-5 4-16,3-4 0,2 0 16,1-5-16,1 1 0,-2 2 15,-4-3-15,-5 3 0,5-5 0,-1 3 16,1-1-16,0-1 0,2-1 15,-3 1-15,-3 1 0,-3-2 0,0 7 16,2-2-16,-2-2 0,3-3 0,-3 5 16,0-3-16,-4-1 15,-3-1-15,3 2 16,-1-1-16,1-10 0,-5 5 0,3 2 0,-5-2 16,2 2-16,3 1 0,-3 3 15,2 1-15,-12-10 0,6-1 16,-3 2-16,1-5 15,-7-4-15,7 4 0,-7 3 16,2 1-16,2 6 0,-1 1 0,1 0 16,-4 3-16,-6 4 0,3-7 15,8 7-15,13-9 0,-40 31 16,0 0-16,0 0 0,0 0 16,0 0-16</inkml:trace>
  <inkml:trace contextRef="#ctx0" brushRef="#br1" timeOffset="242027.7858">16541 12594 0,'-27'0'0,"10"11"0,17 2 0,-13 3 0,13-1 31,0 3-31,0 4 0,0 7 16,0-1-16,0 1 0,0-3 16,-16 1-16,16-1 0,-20 10 0,9-8 15,11 1-15,-22 8 0,11-1 16,0-1-16,0 9 0,-2 0 15,2 0-15,-5 5 0,-1-7 16,1-5-16,3-2 0,-7 3 16,-2-5-16,5 7 0,-8 4 15,5 0-15,3-2 0,-1-3 0,1-1 16,-5-5-16,-1 4 0,6-1 16,-10-1-16,5 3 0,2-5 15,-2 2-15,0-2 0,5 4 16,-3-1-16,-2-10 0,9 3 0,-3-7 15,-1 2-15,6 0 0,-5-6 16,5 0-16,0-1 0,11-1 16,0 1-16,0-6 0,0 7 15,0-7-15,0 5 0,0 1 16,20-1-16,-9 1 0,2 1 16,-2 4-16,5 0 0,-3-2 15,2-3-15,7-3 0,3-3 16,1 0-16,3-11 0,-5 11 0,5-11 15,4 0-15,0 0 0,0-11 16,0 11-16,0-18 0,0 5 16,2-3-16,5-3 0,-2 1 15,1-4-15,1-2 0,-3 2 16,-1 0-16,-1-3 0,2-1 16,-1-1-16,3-4 0,3 1 0,-6-6 15,-3-3-15,-5-5 0,1 6 16,0-2-16,4 1 0,4 1 15,5 3-15,2-3 0,0 3 16,0-5-16,-4 3 0,-2 2 16,-8 2-16,-3-5 0,-5-2 15,2 3-15,-2 2 0,5-1 0,1 3 16,1 0-16,0 5 0,-1-10 16,3 5-16,-2-4 0,-5-5 15,3-2-15,-10-5 0,5 3 16,-4 0-16,2 4 0,-3 2 15,-1-4-15,-16 2 0,20-7 16,-5 3-16,-4-2 0,0 4 0,-11 4 16,16-9-16,-5 7 0,-11 1 15,17-6-15,-17 3 0,11 4 16,-11-4-16,0 0 0,0 0 16,0 2-16,0 3 0,0-6 15,0 6-15,0 6 0,-15 0 16,2-5-16,13 3 0,-22-3 0,10 3 15,-5 2-15,-1 4 0,-6-1 16,2 5-16,-2-3 0,-5 1 16,5-2-16,-7 3 0,-4-3 15,-1 1-15,3 1 0,-4 5 16,4 0-16,4 9 0,0-7 16,-4-4-16,0 6 0,5 1 0,-1 3 15,-11-3-15,3 6 0,-14 0 16,0 11-16,-4-18 0,7 18 15,4-11-15,6 11 0,7 0 16,0 0-16,3 11 0,-8-11 16,-1 18-16,2-3 0,-9 0 15,-1-1-15,6 3 0,-5 3 0,4 2 16,0 0-16,1 3 0,-1 1 16,-4-4-16,9-2 0,-3 2 15,-2 0-15,1 4 0,-1-1 16,0 1-16,-4 3 0,5 0 15,-3-1-15,6 1 0,1 4 16,-7-2-16,7 4 0,-5 3 0,3-3 16,4-2-16,-3 4 0,-3-1 15,1 1-15,3-6 0,2 6 16,-2 3-16,-10-7 0,6 3 16,1-3-16,14-3 0,-13-1 15,4 0-15,-3-3 0,3-6 16,5 7-16,-10-1 0,3-2 15,-3 5-15,7 2 0,-2-3 16,0-1-16,0 2 0,-2 4 0,2-5 16,0 1-16,4-3 0,-8-8 15,6-5-15,-11 7 0,11-7 16,-11-13-16,2 16 0,5-16 16,-7 11-16,0-11 0,3 15 15,1-15-15,3 0 0,-3 0 0,3 0 16,-9 0-16,4 0 0,-6 0 15,-2-11-15,6 11 0,-11-15 16,6-1-16,-1 1 0,2-3 16,-1 1-16,-3-1 0,1-2 15,5 0-15,-13 3 0,-1-10 0,-8 12 16,-2-7-16,2-3 0,4 3 16,11 0-16,5 0 0,2-2 15,-11 2-15,-7 0 0,5-4 16,-9 3-16,13 1 0,-7-4 15,7-3-15,-2 5 0,4-7 0,-6 7 16,-3-9-16,8 0 0,1 0 16,11 4-16,-13-6 0,7-3 15,-5 3-15,1-2 0,-1-3 16,7 0-16,0-4 0,-7 2 16,5 2-16,-1 1 0,5-16 15,3 0-15,3-7 0,3 9 16,0-2-16,0 4 0,5 0 0,-6-10 15,6-1-15,-1 2 0,5 3 16,-3-3-16,1 5 0,8 0 16,-4 5-16,5-3 0,1-2 15,3-5-15,2 7 0,-2 5 16,-3 3-16,16-1 0,-11 0 16,11-3-16,0 5 0,0 9 0,11-3 15,5 5-15,1 0 0,-17 33 16,0 0-16,0 0 0,0 0 15,0 0-15</inkml:trace>
  <inkml:trace contextRef="#ctx0" brushRef="#br1" timeOffset="249035.8911">16393 13738 0,'0'0'0,"0"0"0,0 0 16,0 0-16,0 0 0,0 0 16,0 0-16,0 0 0,0 0 15,0 0-15,0 0 0,0 0 16,0 0-16,0 0 0,0 0 15,0 0-15,0 0 0</inkml:trace>
  <inkml:trace contextRef="#ctx0" brushRef="#br1" timeOffset="249219.6038">16841 13758 0,'0'0'0,"0"0"15,0 0-15,0 0 0,0 0 16,0 0-16,0 0 0,0 0 16,0 0-16,0 0 0,0 0 15,0 0-15,0 0 0,0 0 16,0 0-16,0 0 0</inkml:trace>
  <inkml:trace contextRef="#ctx0" brushRef="#br1" timeOffset="249374.6268">16830 13359 0,'0'0'0,"0"0"16,0 0-16,0 0 0,0 0 15,0 0-15,-40-11 0,11 11 0,10-11 16,7-4-16,12-14 0,0 29 16,0 0-16,0 0 0,0 0 15,0 0-15</inkml:trace>
  <inkml:trace contextRef="#ctx0" brushRef="#br1" timeOffset="249550.2336">16376 13170 0,'0'0'16,"0"0"-16,0 0 0,0 0 15,0 0-15,0 0 0,0 0 16,0 0-16,0 0 0,0 0 0,0 0 15,0 0-15,0 0 0,0 0 16,0 0-16,0 0 0</inkml:trace>
  <inkml:trace contextRef="#ctx0" brushRef="#br1" timeOffset="249688.8322">16618 13472 0,'0'0'0,"0"0"0,0 0 0,0 0 15,0 0-15,0 0 0,0 0 16,0 0-16,0 0 0,0 0 16,0 0-16,0 0 0</inkml:trace>
  <inkml:trace contextRef="#ctx0" brushRef="#br1" timeOffset="249844.5685">16980 12923 0,'0'0'0,"0"0"0,0 0 15,0 0-15,0 0 0,0 0 16,0 0-16,0 0 0,0 0 16,0 0-16</inkml:trace>
  <inkml:trace contextRef="#ctx0" brushRef="#br1" timeOffset="250003.8738">17328 12612 0,'0'0'0,"0"0"0,0 0 0,0 0 16,0 0-16,0 0 0,0 0 16,0 0-16,0 0 15,0 0-15</inkml:trace>
  <inkml:trace contextRef="#ctx0" brushRef="#br1" timeOffset="250204.9643">16925 13009 0,'0'0'0,"0"0"0,0 0 16,0-36-16,0 3 0,0 33 16,0 0-1,0 0-15,0 0 0,0 0 16</inkml:trace>
  <inkml:trace contextRef="#ctx0" brushRef="#br1" timeOffset="250367.704">16629 12521 0,'0'0'0,"0"0"15,0 0-15,0 0 0,-15-41 16,15 1-16,0 40 0,0 0 16,0 0-16,0 0 0,0 0 15</inkml:trace>
  <inkml:trace contextRef="#ctx0" brushRef="#br1" timeOffset="250631.4225">16786 12250 0,'0'0'0,"0"0"0,0 0 0,0 0 15,0 0-15,0 0 0,55-11 16,-55 11-16,48 0 0,-15 0 0,-4 27 15,-9-5-15,-9 6 0,9-10 16,2-5-16,2 0 0,0-13 16,3 11-16,-5 0 0,-7-11 15,-15 16-15,22-5 16,-22-11-16,0 13 0,11-13 16,-11-22-16,0 22 0,0 0 15,0 0-15,0 0 0,0 0 16</inkml:trace>
  <inkml:trace contextRef="#ctx0" brushRef="#br1" timeOffset="250807.9175">17200 12354 0,'0'0'0,"0"0"0,0 0 0,0 0 16,0 0-16,0 0 0,0 0 15,0 35-15,18 3 0,-18-38 16,0 0-16,0 0 0,0 0 16,0 0-16</inkml:trace>
  <inkml:trace contextRef="#ctx0" brushRef="#br1" timeOffset="250883.3924">17202 12912 0,'0'0'0,"0"0"15,0 0-15,0 0 0,0 0 16</inkml:trace>
  <inkml:trace contextRef="#ctx0" brushRef="#br1" timeOffset="251040.3552">17229 13361 0,'0'0'16,"0"0"-16,0 0 0,0 0 15,0 0-15,0 0 0,0 0 0,0 0 16,0 0-16,0 0 0,0 0 15,0 0-15,0 0 0,0 0 16</inkml:trace>
  <inkml:trace contextRef="#ctx0" brushRef="#br1" timeOffset="251203.4765">17421 12947 0,'0'0'15,"0"0"-15,0 0 0,0 0 16,0 0-16,19-40 0,6-4 16,-25 44-16,0 0 0,0 0 0,0 0 15,0 0-15</inkml:trace>
  <inkml:trace contextRef="#ctx0" brushRef="#br1" timeOffset="251350.9726">17427 12431 0,'0'0'0,"0"0"0,0 0 16,-26-33-16,4-5 0,0 1 15,22-14-15,0 51 0,0 0 16,0 0-16,0 0 0,0 0 16</inkml:trace>
  <inkml:trace contextRef="#ctx0" brushRef="#br1" timeOffset="251455.5682">17169 12107 0,'0'0'0,"0"0"0,-37 0 16,-3 0-16,7 0 0,15 0 16,18 0-16,0 0 0,0 0 15,0 0-15,0 0 0</inkml:trace>
  <inkml:trace contextRef="#ctx0" brushRef="#br1" timeOffset="251607.9855">16605 12760 0,'0'0'0,"0"0"0,-33 37 15,4-4-15,7-9 0,22-24 16,0 0-16,0 0 0,0 0 0,0 0 16,0 0-16</inkml:trace>
  <inkml:trace contextRef="#ctx0" brushRef="#br1" timeOffset="251765.8556">16336 12568 0,'0'-14'16,"0"-8"-16,-22-6 0,11-10 16,11 7-16,0-4 0,0-9 15,0 44-15,0 0 0,0 0 0,0 0 16,0 0-16</inkml:trace>
  <inkml:trace contextRef="#ctx0" brushRef="#br1" timeOffset="251890.4589">16267 12021 0,'0'0'16,"0"0"-16,0 0 0,0 0 16,0 0-16,0 0 0,0 0 15,0 0-15,0 0 0,0 0 0,0 0 16,0 0-16</inkml:trace>
  <inkml:trace contextRef="#ctx0" brushRef="#br1" timeOffset="252046.8417">16477 11919 0,'0'0'0,"11"12"0,2-12 15,7 11-15,-20-11 0,0 0 0,0 0 16,0 0-16,0 0 0</inkml:trace>
  <inkml:trace contextRef="#ctx0" brushRef="#br1" timeOffset="252192.7255">17205 12222 0,'0'0'0,"-16"-40"0,5 5 0,11-14 0,0 49 16,0 0-16,0 0 0,0 0 16,0 0-1</inkml:trace>
  <inkml:trace contextRef="#ctx0" brushRef="#br1" timeOffset="252339.7657">16931 12305 0,'0'16'0,"-11"-1"0,0 1 0,11-1 0,0 0 16,0-15-16,0 0 0,0 0 15,0 0-15,0 0 0</inkml:trace>
  <inkml:trace contextRef="#ctx0" brushRef="#br1" timeOffset="299372.5596">4778 10859 0,'0'0'0,"0"0"0,0 0 16,0 0-16,0 0 0,0 0 15,0 0-15,0 0 0,0 0 16,0 0-16,0 0 0,0 0 15,0 0-15,0 0 0,0 0 0,64 31 16,-9-5-16,-13-6 0,-18-2 16,-11-7-16,3 0 0,-5 9 15,0-1-15,4 4 0,3-1 16,4 0-16,2 4 0,-2-2 16,0 3-16,-4-3 0,0 7 0,-3-2 15,0 4-15,-1-5 0,-3 1 16,4 4-16,-15 0 0,24 0 15,-13 7-15,-11-5 0,14 9 16,-3-6-16,-11 1 0,11-5 16,-11 5-16,22-1 0,-22-7 15,11 2-15,-11 0 0,0-11 0,0-5 16,-18-1-16,7-5 0,-7 4 16,-4-15-16,0 20 0,0-4 15,5-16-15,-10 17 0,-1-17 16,-1 16-16,0-16 0,-10 11 15,1-11-15,9 11 0,-8-11 16,2 15-16,-5-15 0,5 18 0,-7-5 16,7-2-16,-10 0 0,10 4 15,-2-4-15,1 3 0,3 6 16,-4-7-16,2 9 0,1 0 16,8 7-16,6-3 0,0 7 15,-2-4-15,5 4 0,-5 0 0,8-4 16,3-1-16,11-1 0,-15 1 15,15-3-15,0 8 0,0-2 16,0-1-16,0 3 0,0-6 16,0 2-16,15-3 0,-1-8 15,1-1-15,0 1 0,3 2 16,4-3-16,2 1 0,-6 0 16,4 2-16,5-7 0,-5 2 0,2 3 15,-2-7-15,7 0 0,-1-11 16,3 18-16,-7-18 0,1 15 15,-6-15-15,10 0 0,0 0 16,4 0-16,-5 0 0,10 0 16,-9 0-16,4 0 0,-9 0 15,7 0-15,-7 0 0,5 0 0,-7 0 16,6 0-16,-3-11 0,6 11 16,-3 0-16,-6-11 0,-4 11 15,0 0-15,-3 0 0,0 0 16,-1 11-16,3 4 0,-6-1 15,0 1-15,0 1 0,0-16 16,-11 19-16,16-3 0,-16 1 0,0-1 16,0 6-16,0-4 0,-11 1 15,11 1-15,-16-2 0,5 2 16,11-3-16,-17 5 0,6-4 16,0-3-16,0-4 0,-7 3 15,-8 1-15,1 3 0,-1-3 16,4 3-16,0-7 0,-3 0 15,-5 4-15,5-4 0,8 3 0,-10-3 16,7 6-16,1 3 0,5 0 16,-1 0-16,4 4 0,-7 7 15,3 2-15,2 2 0,13-2 16,-11 3-16,11-8 0,0-3 16,0-1-16,13 2 0,-13 7 15,0-8-15,15-3 0,-4-5 0,0 5 16,3 0-16,1-2 0,3-4 15,-1-5-15,3 2 0,2 0 16,2-2-16,5-11 0,0 0 16,4 0-16,-5 0 0,5-13 15,-4 13-15,0-22 0,4 6 0,-2-1 16,4-1-16,5-4 0,-1-4 16,1 1-16,2 3 0,-11 0 15,2 7-15,-9 15 0,-2-16 0,5 16 0,-1 0 0,-8 0 16,-7 11-16,9-11 0,-5 11 15,1 1-15,-1-1 16,-2 0-16,3 11 0,-16 0 0,17 4 16,-6-2-16,-11 5 0,14 4 15,-14 0-15,0 5 0,0 8 16,0 2-16,0-1 0,0 1 16,0-6-16,0 7 0,0-3 15,0-4-15,0 2 0,11-7 16,4 5-16,-4-2 15,0 4-15,-11-2 0,22 0 16,-9 4-16,5 3 0,2-3 16,-7 3-16,5-10 0,1 1 15,6 0-15,1-7 0,3 4 16,-5-8-16,0-12 0,-2 1 16,5-2-16,6-1 0,7-15 0,4 11 15,-5-11-15,1 0 0,-5 0 0,3-11 16,-9 11-16,-1-11 0,-1 11 15,-3 0-15,-4 13 0,2-13 16,2 16-16,-6-5 0,2 0 0,-3 6 16,1 5-16,-7 5 0,0-3 15,0 5 1,0 4-16,-11 4 0,0 7 0,18-4 0,-18-5 0,13 3 16,-13 6-16,11 0 0,-11 0 0,15-2 15,1 0-15,-16-2 0,20-5 16,-5 5-16,3-1 0,4-6 15,6-6-15,1-1 0,0-13 16,2 1-16,4-14 0,4 0 16,6 0-1,-1 0-15,0-18 0,-5 7 0,-5 11 16,1-20-16,-7 20 0,1-11 16,0 11-16,2 0 0,-3 0 15,-3 0-15,-3 0 0,0 13 16,4-13-16,-8 22 0,4 0 15,-22 1-15,28 3 0,-16-2 0,5 9 16,-4 0-16,7 0 0,-9 7 0,2 0 16,-13-5-16,23 7 0,-8-2 15,9-5-15,-4 2 0,2-8 16,-4 2-16,4-2 0,2-1 0,0-10 16,3 2-16,6-7 0,2-2 15,9-11-15,5 0 0,-3 0 16,-2 0-1,-4-22-15,4 4 0,0 3 16,-2 2-16,-2-3 0,-3 5 0,-2-2 16,3 2-16,-7-4 0,2 4 15,-2-1-15,-1 12 0,4-11 16,-4 11-16,-5 0 0,-1 11 16,2-11-16,-1 23 0,-6-8 15,4 9-15,-1 3 0,2 1 0,-7 12 0,3 2 16,-4 0-16,-1 2 0,5 4 15,4-3-15,-2-4 16,3 4-16,-6-6 16,3-1-16,5-5 0,4-5 0,2-14 0,-4-14 15,4 0-15,2 0 16,2 0-16,10-11 0,-1 11 16,-6-36-16,4 3 0,0-4 15,7 8-15,-7-4 0,2-2 16,-2 2-16,-4 0 0,4 4 15,-4 3-15,-5 1 0,2 3 0,-4 0 16,-4 7-16,4 1 0,-4 3 16,-1 11-16,1 0 0,2 0 15,-2 0-15,4 0 0,0 23 16,-5-6-16,-3 5 0,1 2 16,-2 3-16,3 2 0,2 8 15,-1 1-15,-1 1 0,1 12 0,1-16 16,0 9-16,-1-4 0,3-14 15,-7 3-15,10-2 0,-1-10 16,2-1-16,-2-16 0,7 0 16,-1 0-16,1 0 0,0-20 0,-3-4 15,9-3-15,12-2 0,12 1 16,-12-16-16,-8 0 0,-10-1 16,-2-5-16,-5 6 0,-3 2 15,4-2-15,7 2 0,-1 2 16,0 0-16,-7 7 0,2-2 15,3 6-15,-5-4 0,-2 11 0,2-4 16,-2 8-16,-3 7 0,1 11 16,4-13-16,-4 13 0,4 0 15,-2 13-15,-3-2 0,-1 7 16,6 8-16,-5 7 0,1 0 0,4-4 16,0 6-16,5 9 15,-3 1-15,0-1 0,-2-11 0,0 0 16,0-5-16,-4-10 0,0-7 15,4 0-15,0-11 0,7-11 16,6 0-16,-2-2 0,0-20 16,2-11-16,-1 4 0,-6-2 15,1-11-15,0 5 0,-1-10 16,3 10-16,0-7 0,-2 2 0,2 9 16,-7 4-16,2-4 0,-6 4 15,0-4-15,-11 9 0,2 4 16,9 9-16,-7 22 0,3-24 15,8 24-15,-6-11 0,4 11 16,4 11-16,-2 4 0,3 3 16,-3 10-16,-6 1 0,4 4 15,-9 5-15,7-3 0,-2 2 0,-1-1 0,5-3 16,0 0-16,-4-16 0,4-5 16,2-12-16,3 0 0,6-27 15,2-8-15,1-12 0,1-8 16,-2 0-16,-1-2 0,-6-9 0,1-3 15,-3-1-15,-6 8 0,2 3 16,-4 6-16,2 4 0,-7 18 0,7 9 16,-2 7-16,-7 15 0,6 0 15,1 0-15,11 28 0,19 12 16,27 4-16,-86-44 0,0 0 0,0 0 16,0 0-16,0 0 0</inkml:trace>
  <inkml:trace contextRef="#ctx0" brushRef="#br1" timeOffset="299973.1521">14671 16159 0,'0'0'0,"0"0"0,18-11 15,-7 11-15,0 0 0,0-11 16,-11 11-16,0-11 0,17 11 16,-17 0-16,18 0 0,0 0 15,2 11-15,-1 0 0,1 0 16,5-11-16,1 11 0,-6-11 15,11 11-15,-7-11 0,2 0 0,3-11 0,0 0 16,-1-2-16,3-7 0,-2 1 0,4-4 16,-4 4-16,-1 1 0,5-4 0,1 0 15,1 0-15,2 4 0,-1-2 16,3 7-16,-6 13 0,3-11 16,-1 11-16,0 0 0,-2 0 15,-2 0-15,7 16 0,-5 1 16,0 5-16,6 0 15,-3 5-15,1-10 0,-2 5 16,-1-4-16,-1-7 0,0-11 16,4 11-16,9-11 0,3-22 15,21-4-15,-70 26 0,0 0 0,0 0 16,0 0-16,0 0 0</inkml:trace>
  <inkml:trace contextRef="#ctx0" brushRef="#br1" timeOffset="301438.844">14938 17665 0,'-66'18'0,"-3"-3"16,8-1-16,-1-14 0,0 11 15,7-11-15,-11 0 0,-9-16 16,-2 16-16,4-17 0,0 3 15,-2-5-15,0 1 0,5 2 16,-5-6-16,2 5 0,0 4 0,1 2 0,1 11 16,3-20-16,-5 9 0,0 11 15,-6-16-15,6 16 0,11 0 16,-6 0-16,0 22 0,-3-2 0,-8 9 16,1-3-16,6-4 0,-3 7 15,4 0-15,71-29 0,-123 55 16,21-20-1,16 16-15,14-7 0,-1-16 16,4-5-16,-8-12 0,9-11 16,-3 0-16,10-27 0,-8 3 15,1-9-15,13 0 0,-3-3 0,-3-8 16,1-4-16,-13 4 0,14 2 16,-3-7-16,-4 3 0,-11 9 15,-3 8-15,-6 11 0,9 5 0,9 13 0,2 13 16,2-2-16,-7 7 0,-1 11 15,-1 8-15,7 14 0,-3-7 16,1-2-16,6-11 16,0-3-16,-4-3 15,5 8-15,3-5 0,-1-6 16,6-6-16,-9-16 0,0 0 16,5 0-16,-2 0 0,6 0 15,0-18-15,-5-4 0,-8-9 0,-4 3 16,10 3-16,5 3 0,4-9 15,1 3-15,-6-5 0,-7-7 16,1-4-16,0 11 0,3 4 16,-1 7-16,-2 4 0,-8 18 15,6 0-15,-7 0 0,7 0 16,-2 14-16,4 5 0,1 6 16,-6 6-16,-12 2 0,15-9 0,2-6 15,7-7-15,5-11 0,1 0 16,5-14-16,2-5 0,5-6 15,-7-12-15,4-10 0,5-1 16,-5-3-16,-9 1 0,3-8 16,4 3-16,-6 0 0,4 4 15,-1 3-15,-5 19 0,-1 5 0,-2 4 16,2-2-16,-2 9 0,5-3 16,-7 16-16,4-17 0,0 1 15,7 5-15,-4 11 0,6-17 16,2 6-16,1-5 0,1-2 15,5 1-15,9-5 0,2-11 0,-7-7 16,3-4-16,1-7 0,-1-4 16,2-11-16,-9 0 0,4-7 15,-2-6-15,2-5 0,5-4 16,-9 15-16,9-6 0,-7-1 16,0 10-16,-11 12 0,2 8 15,1 8-15,-5 6 0,2 3 0,-2 9 16,0 6-16,-1 3 0,-1 4 15,0 11-15,2 0 0,-3 0 16,3 0-16,3 0 0,-1 0 16,2 0-16,7 0 0,-2-15 15,4-3-15,6 0 0,-1-4 16,-3 0-16,5-7 0,-7-8 0,0-7 16,0-2-16,7-14 0,2-2 15,5-6-15,1-5 0,-2-8 16,-4-3-16,3 7 0,-12 8 15,2-3-15,0 10 0,5-4 16,-13 15-16,-1 0 0,3 16 0,-9 2 16,-3 11-16,-3 11 0,-8 11 15,6 0-15,-6 11 0,3 0 16,2-11-16,2 0 0,10-27 16,10 3-16,11-20 0,-2-9 15,0 0-15,22-6 0,-16-7 16,16-7-16,0-7 0,0-6 15,18-2-15,-18-7 0,22-4 16,-2 2-16,0-4 0,-3-14 0,5-2 16,7 3-16,0-3 0,2 2 15,2 7-15,-9 2 0,2 7 16,-8 4-16,-5-2 0,11 16 16,-10 17-16,1-2 0,1 10 15,-16 6-15,17 6 0,-4 11 0,-2-3 16,0-1-16,1-5 0,-12-2 15,0 2-15,0 7 0,0 2 16,0 33-16,0 0 0,0 0 16,0 0-16,0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6T07:45:08.88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20230 9199 0,'0'0'0,"0"0"0,0 0 16,0 0-16,0 0 0</inkml:trace>
  <inkml:trace contextRef="#ctx0" brushRef="#br0" timeOffset="79413.5441">12541 7397 0,'0'0'16,"0"0"-16,0 0 0,0 0 15,0 0-15,0 0 0,0 0 16,0 0-16,0 0 16,0 0-16,0 0 0,0 0 15,0 0-15,0 0 0,0 0 16,0 0-16,0 0 0,0 0 15,0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6T07:47:31.171"/>
    </inkml:context>
    <inkml:brush xml:id="br0">
      <inkml:brushProperty name="width" value="0.05292" units="cm"/>
      <inkml:brushProperty name="height" value="0.05292" units="cm"/>
      <inkml:brushProperty name="color" value="#FEFEFE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25096 7499 0,'0'0'16,"0"0"-16,0 0 0,0 0 0,0 0 15,0 0-15,0 0 0,0 0 16,0 0-16,0 0 0,0 0 15,0 0-15,0 0 0,0 0 16,0 0-16,0 0 0,0 0 0,0 0 16,0 0-16,0 0 0,0 0 15,0 0-15,0 0 0,0 0 0,0 0 16,0 0-16,0 0 0,0 0 16,0 0-16,0 0 0,0 0 15,0 0-15,0 0 0,0 0 16,0 0-16,0 0 0,0 0 0,0 0 15,0 0-15,0 0 0,0 0 16,0 0-16,0 0 0,0 0 0,0 0 16,0 0-16,0 0 15,0 0-15,0 0 16,0 0-16,0 0 0,0 0 16,0 0-16,0 0 0,0 0 0,0 0 15,0 0-15,0 0 0,0 0 16,0 0-16,0 0 0,0 0 15,0 0-15,0 0 0,0 0 16,0 0-16,0 0 0,0 0 0,0 0 16,0 0-16,0 0 0,0 0 15,0 0-15,0 0 0,0 0 16,44-29-16,-7 11 0,-8 7 16,-16 11-16,3 0 0,-5 0 15,-11 0-15,20 0 0,-9 0 0,4 0 0,0 0 16,-1 0-16,8 0 0,-5 0 15,5 0-15,0 0 0,-4 0 16,-3 11-16,1-11 0,2 0 16,-5 0-16,4 0 0,3 0 0,2 11 15,0-11-15,-2 0 0,0 0 16,-2 0 0,-3 0-16,3 0 0,4 0 15,-2 0-15,0 0 0,2 0 16,0 0-16,-5 0 0,5 0 15,-4 0-15,-3 0 0,3 11 0,0-11 16,-1 0-16,3 0 0,2 0 16,-4 0-16,-1 0 0,5 0 15,1 0-15,-6 0 0,1 0 0,-1 0 16,3 0-16,-6 0 0,5 0 0,-1 0 16,4 0-16,-4 0 0,-5 0 15,7 0 1,-3 0-16,1 0 0,0 0 15,4 0-15,0 0 0,0 12 0,-5-12 16,-1 0-16,4 0 0,0 0 16,-3 0-16,1 0 0,2 0 15,-7 0-15,7 0 0,-7 0 16,5 0-16,2 0 0,-3 0 0,1 0 0,4 0 16,0 0-16,0 0 0,-4 0 15,-1 0-15,1 0 0,-3 0 16,1 0-16,6 0 0,-9 0 15,5 0-15,-3 0 0,3 0 16,-3-12-16,3 12 0,-3 0 16,3 0-16,-5 0 0,3 0 15,1 0-15,5 0 0,-4 0 0,4 0 16,-4 0-16,1 0 0,-1 0 16,-7 0-16,2 0 0,3 0 15,-1 0-15,-2 0 0,5 0 0,2 0 16,-3 0-16,-1 0 0,-1 0 0,1 0 15,1 0-15,1 0 0,-3 0 16,5 0-16,-2 0 0,0 0 16,-1 0-16,3 0 0,-7 0 15,3 0-15,-3 0 0,7 0 16,-5 0 0,5 0-16,2 0 0,-4 0 0,-5 0 15,2 0-15,5 0 0,-2 0 16,-5 0-16,7 12 0,-7-12 15,5 0-15,-7 0 16,7 0-16,-3 0 0,0 0 0,-1 0 0,5 0 16,-1 0-16,0 0 0,-1-12 15,3 12-15,0 0 0,0 0 0,-2 0 16,-3 0-16,-15 0 0,20 0 16,-9 0-16,4 0 0,-4 0 15,7 0-15,-18 0 0,22 0 16,-11 0-16,0 0 0,0 0 0,2 0 15,-13 12-15,27-12 0,-16 0 16,2 0 0,-2 0-16,-11 11 0,20-11 15,-20 0-15,13 0 0,-13 0 16,11 0-16,0 0 0,-11 0 0,11 0 16,0 0-16,-11 0 0,16 0 15,-16 0-15,13 0 0,-13 11 16,13-11-16,-13 0 0,16 0 15,-16 0-15,15 0 0,-15 0 0,11 0 0,-11 0 16,11 0-16,-11 0 0,0 0 16,0 0-16,0 0 0,13 0 15,-13 11-15,0-11 0,0 0 16,0 0-16,0 0 0,16 0 16,-16 0-16,13-16 0,-13 16 0,0-20 15,0 0-15,0 20 0,0 0 0,0 0 16,0 0-16,0 0 0</inkml:trace>
  <inkml:trace contextRef="#ctx0" brushRef="#br0" timeOffset="1759.5184">25184 7706 0,'0'0'0,"0"0"15,0 0-15,0 0 0,0 0 16,0 0-16,0 0 16,0 0-16,0 0 0,0 0 0,0 0 0,0 0 0,0 0 15,0 0-15,0 0 0,0 0 16,0 0-16,0 0 0,0 0 16,0 0-16,0 0 0,0 0 15,0 0-15,40 0 0,-12 0 0,-1 0 16,-10 0-16,1 0 0,-3 0 15,-1 0-15,6 0 0,-7 0 16,2 0 0,3 11-16,-18-11 0,24 0 15,-8 0-15,-3 0 0,4 0 16,5 0-16,-2 0 0,-2 0 16,0 0-16,1 0 0,-1 0 15,4 0-15,0 0 0,0 0 0,-2 0 16,2 0-16,5 0 0,-10 0 15,5 0-15,-4 0 0,4 11 16,0-11-16,2 0 0,-4 0 16,-2 0-16,4 0 0,-2 0 15,10 0-15,-1 0 0,-5 0 16,3 0-16,-5 0 0,0 0 16,-2 0-16,0 0 0,2 0 0,-3 0 15,12 0-15,-9-11 0,-4 11 16,6 0-16,-2 0 0,0 0 15,5 0-15,-7 0 0,4 0 16,0 0-16,-2 0 0,-4 11 16,4-11-16,2 0 0,0 0 0,-6 0 15,0 0-15,-1 0 0,-6 0 16,9 0-16,-2 0 0,0 11 16,4-11-16,-5 0 0,5 0 15,-6 0-15,-1 0 0,1 0 16,3 0-16,-5 0 0,-1 0 15,2 0-15,1 0 0,-1 0 16,-2 0-16,5 0 0,-3 0 16,-1 0-16,3 0 0,-1 0 0,-5-11 15,4 11-15,-4 0 0,2 0 16,5 0-16,2 0 0,-2 0 16,-3 0-16,-2 0 0,7 0 15,-7 0-15,3 0 0,-3 0 16,2 0-16,1 0 0,-3 0 15,5 0-15,-3 0 0,-2 0 0,5 0 16,-3 0-16,1 0 0,-3 0 16,5 0-16,2 0 0,-3 0 15,-4 0-15,7 0 0,-2 0 16,0 0-16,-3-13 0,-2 13 16,7 0-16,-2 0 0,-1 0 15,1 0-15,2 0 0,-7 0 0,5 0 16,-7 0-16,9 0 0,-7 0 15,7 0-15,-7 0 0,2 0 16,3 0-16,-7 0 0,4 0 16,3 0-16,-5 0 0,7 0 15,-2 0-15,-1 0 0,5 0 0,-4 0 16,2 0-16,-2-11 0,-5 11 16,-2 0-16,0 0 0,-11 0 15,20 0-15,-20 0 0,17 0 16,-17 0-16,18 0 0,-18 0 15,22 0-15,-22 0 0,20 0 16,-5 0-16,-4 0 0,0 0 0,0 0 16,0 0-16,0 0 0,-11 0 15,14 0-15,-3 0 0,-11 0 16,15 0-16,-15 0 0,11 0 16,-11 0-16,16 11 0,-16-11 15,17 0-15,-17 0 0,13 0 16,-2 0-16,-11 0 0,16 0 15,-5 0-15,-11 0 0,18 0 0,-18 0 16,17 0-16,-17 0 0,20 0 16,-20 0-16,13 0 0,-13 0 15,0 0-15,16 0 0,-16 0 16,0 0-16,0 0 0,11 0 16,-11 0-16,13 0 0,2 11 15,3 0-15,-5 0 0,12-11 0,-1 11 16,2-11-16,-26 0 0,0 0 15,0 0-15,0 0 0,0 0 16</inkml:trace>
  <inkml:trace contextRef="#ctx0" brushRef="#br1" timeOffset="48708.8036">11181 14063 0,'0'0'0,"0"0"15,0 0 1,0 0-16,0 0 0,0 0 16,0 0-16,0 0 0,0 0 0,0 0 15,0 0-15,0 0 0,0 0 16,0 0-16,0 0 0,0 0 15,0 0-15,0 0 0,-18 50 16,3-6-16,4-11 0,11-13 16,-13-6-16,13-14 0,0 15 0,-16-15 0,16 15 15,-11-1-15,11-3 0,-13 0 16,13 6-16,-16-17 0,16 20 16,-17-20-16,17 0 15,-22 22-15,22-22 0,-18 13 16,7-13-16,11 0 0,-15 11 0,1-11 15,3 0-15,0 12 0,-6-12 0,1 11 0,1-11 16,4 0-16,0 0 0,0 0 31,0 0-31,11 0 0,-20 0 0,4 0 16,1 0-16,2 0 0,-3 0 16,16 0-16,-19 0 0,3-11 15,5 11-15,0 0 0,-4-12 16,4 1-16,-3 11 0,3-15 15,0 15-15,0-18 0,11 7 0,-17 11 16,17-22-16,-20 7 0,20 2 16,-13-3-16,-1 3 0,3 2 15,0-4-15,11-1 0,-20 3 16,20-5-16,-24-4 0,13 7 16,-4-7-16,15 4 0,-25 0 15,14 1-15,0-7 0,-2 6 0,-2 0 16,-1 1-16,3 1 0,-2 5 15,4-6-15,-3 5 0,3-3 16,-4 2-16,4 13 0,0-18 16,0 7-16,-2 0 0,-3-2 15,5 13-15,-2-18 0,-7 18 16,7-13-16,2 2 0,-5 11 0,3-15 16,-2 4-16,-1 11 0,-1-18 15,-1 18-15,3-11 0,-3 11 16,5 0-16,2 0 0,-5-11 15,3 11-15,-7 0 0,7 0 16,-2 0-16,-3 0 0,2 0 16,5 0-16,-2 0 0,-7 11 0,7-11 15,-4 0-15,1 11 0,1-11 16,15 0-16,-25 13 0,10-13 16,2 16-16,2-5 0,-5 0 15,5-11-15,11 22 0,-15-7 16,15-4-16,-18 0 0,18 0 15,-17-11-15,17 16 0,-11-16 16,11 24-16,-14-2 0,14-9 0,-11 5 0,11-7 0,0 0 16,-15 4-1,15-4-15,0 11 0,-11-4 16,11 0-16,0 1 0,-11 4 16,11-6-16,0 1 0,0 4 0,-11-5 0,11 1 0,0-7 15,-13 0-15,13 5 16,-11-1-16,11 3 0,-12-1 15,12 5-15,-15-4 0,15-3 16,-18 1-16,7-3 0,11 5 16,-15-1-16,4-1 0,11 4 15,-18-9-15,18-11 0,-17 20 16,1-5-16,3 0 0,2-4 0,0 3 16,0 1-16,-5-15 0,3 18 0,-2-7 15,4 0-15,0 0 0,0-11 16,-2 17-16,-3-6 0,3-11 15,-3 16-15,1-16 0,0 11 0,1-11 16,1 0-16,-2 13 0,-1-13 16,-1 11-16,6-11 0,0 0 15,-5 0 1,3 0-16,-3 0 0,3 0 16,2 0-16,0 0 0,-4 0 15,1 0-15,3-13 0,0 13 0,-4-11 16,4 11-16,11-20 0,-18 20 15,7-11-15,0 11 0,11-13 16,-17 2-16,6 0 0,11 0 16,-14 0-16,14 0 0,0 0 0,-11 0 0,11 0 15,0 0-15,-11 0 0,11 0 16,0 0-16,0 0 0,0-1 16,0 1-16,0 0 0,0 11 15,0-13-15,0 2 0,11 11 16,-11-11-16,0 11 0,14 0 0,-14 0 15,0-11 1,11 11-16,-11 0 0,11 0 16,-11 0-16,11 0 0,0-11 15,-11 11-15,17 0 0,-1 0 16,-5 0-16,-11 0 0,22 0 0,-22 0 16,13 11-16,-2-11 0,-11 0 15,20 0-15,-20 11 0,24-11 16,-13 0-16,5 0 0,-16 11 15,20-11-15,-9 11 0,-11-11 16,15 11-16,-15-11 0,11 16 16,-11-16-16,11 0 0,-11 17 0,0-17 15,18 18-15,-18-18 0,0 18 16,11-18-16,-11 15 0,0-4 16,11-11-16,-11 13 0,0-13 15,0 16-15,0-16 0,0 15 16,0-15-16,0 18 0,0-18 15,0 22-15,0-11 0,0 0 16,-11 0-16,11 0 0,0 2 0,-11-13 16,11 16-16,0-16 0,-16 17 15,16-17-15,-11 16 0,11-3 16,0-2-16,-11 0 0,11 4 0,0-4 16,-11 0-16,11 0 0,0 3 15,-13 1-15,13 3 0,0 2 16,-11-3-16,11 1 0,0-3 0,0-1 15,0-3-15,0 4 0,0-2 16,0-2-16,0 5 0,0-1 16,0-2-16,0 3 0,0-16 0,0 24 15,11-13-15,-11 7 0,0-3 0,13 1 16,-13 1-16,11-6 0,0 0 16,-11-11-16,16 13 0,-16-2 15,17 1 1,-6-1-16,5 4 0,-3-4 15,-2 0-15,2-11 0,-2 13 16,5-13-16,-5 13 0,2-13 0,2 0 16,-4 0-16,5 14 0,-5-14 15,0 0-15,2 0 0,-2 0 16,0 0-16,5 0 0,-3 0 0,2 0 16,-2 0-16,-2 0 15,5-11-15,-5 11 0,4 0 0,-4 0 0,-11-11 16,25 11-16,-14 0 0,0-14 15,0 14-15,0-15 0,6 15 16,-6-18-16,5 7 0,-16 0 16,22 0-16,-22 0 0,24-4 15,-8 4-15,-16-2 0,13-7 0,2 7 16,-4-5-16,0 2 0,0-1 16,-11 1-16,18 5 0,-18 0 0,18-2 15,-18-2-15,17 1 0,-6-1 16,0 0-16,0 1 0,0-6 15,5 7-15,-5-4 0,-11 1 0,17-1 16,-6 1-16,0 1 0,1 15 16,-12-20-16,17 9 0,-6 0 15,0 0 1,0 11-16,-11-11 0,18 11 0,-18-11 16,18 11-16,-7 0 0,0-11 15,-11 11-15,19 0 0,-19 0 16,14 0-16,-3 0 0,0 0 15,-11 0-15,15 0 0,-15 0 16,20 0-16,-20 11 0,18-11 16,-7 13-16,-11-13 0,15 15 0,-15-15 0,15 0 15,-15 18-15,18-18 0,-18 15 16,18-4-16,-18 3 0,17 1 16,-17 1-16,20-3 0,-20 2 15,18 3-15,-18-1 0,18 3 0,-18-6 16,13 1-16,-13-2 0,15-2 15,-15 0 1,0 5-16,16-5 0,-16-11 16,0 17-16,15-6 0,-15 0 15,0 0-15,0 0 0,0 5 16,13 2-16,-13-7 0,0 4 16,11 3-16,-11-5 0,0 7 15,11-7-15,-11 2 0,11 1 16,-11 1-16,11-6 0,-11 3 0,11 1 15,0 1-15,-11-16 0,14 19 16,-3-19-16,0 20 0,4-9 16,-2 0-16,3-11 0,-16 18 15,22-18-15,-9 11 0,-2-11 16,0 11-16,5-11 0,-3 0 0,7 0 16,-7 0-16,2 11 0,-1-11 15,1 0-15,0-11 0,-1 11 16,1 0-16,-2 0 0,7-15 15,-7 15-15,-2 0 0,5-11 16,-3 11-16,-2-16 0,0 5 16,0 11-16,0-15 0,0 1 15,0 14-15,2-24 0,-2 9 0,9 4 16,-6 11-16,-3-18 0,4 7 16,-2 0-16,-2-4 0,0 4 15,0-3-15,-11 1 0,20-2 16,-20-1-16,0 5 0,13-2 15,-13-2-15,11-7 0,-11-1 16,11 8-16,-11-3 0,0 1 0,11 4 16,-11-7-16,0 6 0,0-5 15,0 1-15,0 7 0,0-7 16,0 7-16,0-4 0,11-1 0,-11 3 0,0-4 16,11 1-1,-11 3-15,0 13 0,16-20 16,-16 9-16,13 11 0,-2-18 0,-11 18 15,16-13-15,-16 2 0,13 11 16,-13-13-16,11 13 0,0 0 0,0-13 16,0 13-16,4 0 0,-15-11 15,18 11-15,-7 0 16,0-11-16,-11 11 0,18 0 0,-7 0 0,0-11 16,-11 11-16,17 0 0,-1 0 15,-5 0-15,0 0 16,2 0-16,-2 0 0,5 0 0,1-11 0,-1 11 15,-3 0-15,4 0 0,3 0 0,-6-11 16,1 11-16,-2 0 0,7 0 16,-7-16-16,3 16 0,1-11 15,-1 11-15,-5 0 0,2 0 16,2-13-16,3 13 0,-2-13 16,-3 13-1,-2 0-15,0-16 0,4 16 16,-4-15-16,-11 15 0,20-18 0,-20 18 15,20-13-15,-9 13 0,2-20 16,-2 20-16,-11-18 0,18 7 16,-18 11-16,15-15 0,-15 4 15,18-2-15,-18 2 0,11 0 16,-11-5-16,11-1 0,-11 1 0,11-2 0,-11 1 16,0-5-16,0 0 0,0 0 15,0 4-15,0 0 0,0 3 16,0 4-16,0-4 0,0-3 15,0 5-15,0-3 0,0 1 16,0 2-16,-15-3 0,15 3 0,0 2 16,-14-9-16,14 5 0,-11 1 0,0 3 15,0 0-15,11 0 0,-17 0 16,6 11-16,0-13 0,0 13 16,11 0-16,-18-11 0,18 11 0,-20 0 15,7 0-15,-3 0 0,5 0 16,11 0-16,-13 0 0,13 0 15,-13 0 1,2 0-16,11 0 0,-15 0 16,15 0-16,-12 0 0,12 13 0,0-13 15,-15 11 1,15-11-16,-13 11 0,13-11 0,-11 11 16,11-11-16,0 16 0,-11-16 15,11 0-15,0 17 0,0-6 16,0-11-16,-11 18 0,11-7 15,0-11-15,0 18 0,0-7 16,-11 0-16,11 0 0,0 0 0,0-11 16,0 20-16,0-7 0,-11-2 15,11-11-15,0 18 0,0-7 16,-11 4-16,11-15 0,0 18 16,0-7-16,-11-11 0,11 15 15,0-15-15,-11 11 0,11-11 16,0 11-16,-16-11 0,16 13 15,-11-13-15,11 11 0,-13-11 0,13 11 16,-11-11-16,0 0 0,11 0 16,-16 0-16,16 0 0,-17 0 15,17 0-15,-18 0 0,18-11 16,-17 11-16,17-15 0,-18 15 16,5-11-16,13 11 0,-18-13 0,18 13 15,-18-18-15,7 18 0,11-20 16,-15 7-16,4 2 0,11-4 15,-18 4-15,18-3 0,0-1 0,-17 4 16,17-2-16,-16-3 0,16 1 0,0-3 16,-13 3-16,13 1 15,0-1-15,0-3 0,-11 7 16,11-4-16,0 2 0,0 2 16,0-5-16,0 3 0,0 2 15,11 0-15,-11 0 0,0 11 16,0-18-16,11 18 0,-11-15 15,11 15-15,-11-16 0,0 16 0,15-13 16,-15 13-16,0-11 0,14 11 0,-14 0 16,0-11-16,11 11 0,-11 0 15,15 0-15,-15 0 16,13 0-16,-13 0 0,16 0 0,-16 0 0,11 0 16,-11 0-16,13 0 0,-2 0 15,-11 0-15,16 0 0,-16 0 16,11 11-1,-11-11-15,11 0 0,-11 0 0,11 13 0,-11-13 0,11 11 0,-11-11 16,0 0-16,11 16 0,-11-16 16,0 11-16,0-11 0,13 11 15,-13-11-15,0 13 0,0-13 16,11 11-16,-11-11 0,0 0 16,0 16-1,0-16-15,0 0 0,0 0 16,0 11-16,11-11 0,-11 0 0,0 11 15,0-11-15,0 0 0,0 13 16,0-13-16,0 0 0,0 0 16,-11 0-16,11 11 0,0-11 15,0 0-15,0 0 0,-11 0 16,11 0-16,0 0 0,-11-11 0,11 11 0,-11 0 16,11 0-16,-11 0 0,11-18 15,-11 18-15,11-11 0,-13 11 16,13 0-16,-16-13 0,16 13 15,-11-15-15,11 15 0,-18-16 16,18 5-16,-17 11 0,6-22 0,11 11 16,-13 0-1,13 0-15,-16 0 0,16 11 16,-15-15-16,15 3 0,0 1 16,-14-4-16,14 4 0,-11-4 15,11 4-15,-11-3 0,11 3 0,-15 0 16,15-4-16,-11 4 0,11 0 15,-13 0-15,13 11 0,0-20 16,-11 7-16,11 13 0,-11-20 0,0 20 16,11-20-16,-11 20 0,11-20 15,-11 5-15,11 4 0,0-5 0,-16 5 16,16 11-16,-13-13 0,13 2 16,-11 11-16,0-15 0,0 4 15,11 11-15,-16-18 0,16 18 16,-17-20-16,17 20 0,-22-13 0,11 13 0,11-11 15,0 11-15,-14 0 0,14-11 16,-15 11-16,15-11 0,-13 11 16,13 0-16,-18 0 0,18 0 15,-15 0-15,15 0 0,-16 0 16,5 0-16,0 0 0,0 0 16,11 11-16,-13-11 15,2 0-15,11 0 0,-15 0 16,15 11-16,-11-11 0,11 11 15,-14-11-15,14 11 0,-20-11 16,20 11-16,-11-11 0,11 11 0,-13-11 16,13 11-16,-15-11 0,15 15 15,0-15-15,-11 14 0,11-3 16,-11-11-16,11 15 0,-14-15 0,14 18 16,0-18-16,0 17 0,-11-6 0,11-11 15,0 18-15,0-7 0,-11-11 16,11 15-16,0-4 0,-11-11 15,11 16-15,0-5 0,0-11 16,0 20-16,0-9 0,0 0 16,0 0-16,0 0 15,0-11-15,0 15 0,0-15 16,0 0-16,0 14 0,0-14 16,0 0-16,0 17 15,0-6-15,0-11 0,11 20 0,-11-9 16,0 0-16,16-11 0,-16 13 15,11-13-15,-11 16 0,0-16 16,0 11-16,0-11 0,13 11 0,-13-11 0,16 11 16,-16-11-16,11 0 0,-11 15 15,11-15-15,-11 0 16,0 18-16,17-18 0,-17 0 0,0 0 16,13 0-16,-13 0 0,0 13 15,12-13-15,-12 0 0,15 16 16,-15-16-16,0 0 0,11 0 0,-11 0 0,15 0 31,-15 0-31,0 0 0,16 0 16,-16 0-16,15 0 0,-15 0 0,11 0 15,-11 0-15,16 0 0,-16 0 16,13 11-16,-13-11 0,11 0 16,-11 0-16,15 0 0,-15 0 15,16 0-15,-16 0 0,17 0 0,-17 0 0,18 11 16,-18-11-16,16 0 0,-16 0 15,11 0-15,-11 0 0,11 0 16,-11 0-16,17 0 0,-17 0 16,13 0-16,-13 0 0,16 0 15,-16 0-15,0 0 0,0 13 16,11-13-16,-11 0 0,11 11 0,-11-11 0,0 0 16,18 0-16,-18 13 0,11-13 15,-11 0-15,0 13 0,0-13 16,0 11-16,0-11 0,0 18 15,11-7-15,-11-11 0,0 15 16,0-4-16,0 0 0,0-11 0,0 18 16,0-7-1,-11 0-15,11 0 0,0 7 16,-11-3-16,0-15 0,24 0 16,-13 0-16,0 0 0,0 0 0,0 0 15,0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6T07:52:58.85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30264 12054 0,'-44'11'0,"-29"-11"0,-2-11 16,-11 11-1,-11-11-15,-7 11 0,-12 0 16,-3 0-16,-9 0 0,9 15 0,-5-15 16,-2 18-16,-6-7 0,4-11 15,-2 18-15,7-7 0,-1 4 16,5 3-16,0-1 0,7 3 15,10 5-15,12 1 0,10-13 16,1 9-16,6 5 0,18-7 16,11-1-16,20-8 0,24-11 0,0 11 15,0-11-15,11 0 0,7 0 16,15-11-16,6-4 0,19 4 16,14 11-16,12-20 0,4 0 15,3 7-15,-1-7 0,5 3 16,6-5-16,7 8 0,5 3 15,4 0-15,4 0 0,-2 11 16,5-11-16,3 11 0,4 0 0,-8 0 16,-4 0-16,-2 0 0,-9 0 15,-9 22-15,-2-11 0,-9 0 16,-24 0-16,-9-11 0,-15 14 16,-11-14-16,-7 0 0,-22 0 15,0 0-15,0 0 0,-24 0 0,-7 0 16,-16 0-16,-3-23 0,-5 23 15,-7-24-15,-7 13 0,-14-4 0,-8-3 16,-4 7-16,1 0 0,-3 11 16,0-13-16,-7 2 0,0 11 0,10 0 15,-8 0-15,12-13 0,-5 13 16,5 0-16,12 11 0,6-11 16,3 0-16,8 11 0,5-11 15,12 11-15,20-11 0,9 0 0,15 11 16,0-11-16,0 0 0,28 0 15,5 0-15,18 0 0,11 0 16,15-11-16,2 11 0,10-14 16,3 14-1,10-15-15,3 4 0,12 11 16,-4-11-16,10 11 0,-6 0 0,0 0 16,6 0-16,-4 0 0,-4 0 15,-11 0-15,-9 15 0,-9-15 0,-7 11 16,-6-11-16,-16 11 0,-9-11 0,-12 11 15,-14-11 1,-22 0-16,0 0 0,0 0 0,-20 0 0,-15 0 0,-12-11 16,1 11-16,-20-15 15,-2 4-15,-16 0 0,-4-2 0,-5 13 16,-11-18-16,-8 7 0,-3 0 16,-8 0-16,-5 11 0,0 0 15,-2 0-15,-5 0 0,-3 0 16,7 0-16,6 0 0,1 0 15,3 18-15,9-18 0,8 22 16,5-9-16,4-2 0,20 2 0,-2 3 0,-5-5 16,25 0-16,15 4 0,16-4 15,26-11-15,0 0 0,0 13 16,28-13-16,10 0 0,10-13 16,29 13-16,16-15 0,-3 15 0,16-16 15,9 16-15,13-17 0,8 6 16,14 0-1,9 11-15,18 0 0,10 0 16,20 11-16,3-11 0,6-11 16,0-16-16,-216 27 0,0 0 0,0 0 15,0 0-15,0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customXml" Target="../ink/ink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customXml" Target="../ink/ink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customXml" Target="../ink/ink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A picture containing umbrella, table, sitting, blanket&#10;&#10;Description automatically generated">
            <a:extLst>
              <a:ext uri="{FF2B5EF4-FFF2-40B4-BE49-F238E27FC236}">
                <a16:creationId xmlns:a16="http://schemas.microsoft.com/office/drawing/2014/main" id="{AAEA1F6F-ABDB-41E0-9B9F-8C065EF4A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848" b="384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TW Cen MT"/>
                <a:ea typeface="+mj-lt"/>
                <a:cs typeface="+mj-lt"/>
              </a:rPr>
              <a:t>4.2 Introduction to Cells</a:t>
            </a:r>
            <a:endParaRPr lang="en-US" sz="4400" dirty="0">
              <a:latin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latin typeface="TW Cen MT"/>
                <a:ea typeface="+mn-lt"/>
                <a:cs typeface="+mn-lt"/>
              </a:rPr>
              <a:t>UNIT 4: CELL STRUCTURE AND FUNCTION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48" y="0"/>
            <a:ext cx="91815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98" y="0"/>
            <a:ext cx="9181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Basic parts of a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249487"/>
            <a:ext cx="4459287" cy="39650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3 basic features are common to all cell types:</a:t>
            </a:r>
          </a:p>
          <a:p>
            <a:pPr marL="1143000" lvl="1" indent="-457200">
              <a:buAutoNum type="arabicPeriod"/>
            </a:pPr>
            <a:r>
              <a:rPr lang="en-US" sz="2400" dirty="0"/>
              <a:t>Plasma membrane</a:t>
            </a:r>
          </a:p>
          <a:p>
            <a:pPr marL="1143000" lvl="1" indent="-457200">
              <a:buAutoNum type="arabicPeriod"/>
            </a:pPr>
            <a:r>
              <a:rPr lang="en-US" sz="2400" dirty="0"/>
              <a:t>Cytoplasm</a:t>
            </a:r>
          </a:p>
          <a:p>
            <a:pPr marL="1143000" lvl="1" indent="-457200">
              <a:buAutoNum type="arabicPeriod"/>
            </a:pPr>
            <a:r>
              <a:rPr lang="en-US" sz="2400" dirty="0"/>
              <a:t>Control center</a:t>
            </a:r>
          </a:p>
          <a:p>
            <a:endParaRPr lang="en-US" sz="2000"/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65A0374-B3DC-4A78-8A54-7B7C1716AB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1370421"/>
            <a:ext cx="5456279" cy="40922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384240" y="406440"/>
              <a:ext cx="5370120" cy="4918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4880" y="397080"/>
                <a:ext cx="5388840" cy="49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9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828" y="414079"/>
            <a:ext cx="5073803" cy="688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Plasma membrane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A8B990D1-BBFF-403A-9E41-36C30E0327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656119" y="2703892"/>
            <a:ext cx="7411989" cy="389535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263" y="1292340"/>
            <a:ext cx="9719439" cy="21385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The </a:t>
            </a:r>
            <a:r>
              <a:rPr lang="en-US" b="1"/>
              <a:t>plasma membrane</a:t>
            </a:r>
            <a:r>
              <a:rPr lang="en-US"/>
              <a:t> is the cell’s outer boundary.</a:t>
            </a:r>
            <a:endParaRPr lang="en-US" dirty="0"/>
          </a:p>
          <a:p>
            <a:r>
              <a:rPr lang="en-US"/>
              <a:t>It covers the cell and acts as a barrier between the cell and the outside.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092240" y="3501360"/>
              <a:ext cx="8479800" cy="2870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2880" y="3492000"/>
                <a:ext cx="8498520" cy="28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0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Cytoplasm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7D7D5E-0309-43FC-A74B-F71BFF520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175146"/>
            <a:ext cx="4844521" cy="400634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b="1" dirty="0" smtClean="0"/>
              <a:t>Cytoplasm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All the fluid</a:t>
            </a:r>
          </a:p>
          <a:p>
            <a:pPr lvl="1"/>
            <a:r>
              <a:rPr lang="en-US" sz="2400" dirty="0" smtClean="0"/>
              <a:t>The cytoskeleton</a:t>
            </a:r>
          </a:p>
          <a:p>
            <a:pPr lvl="1"/>
            <a:r>
              <a:rPr lang="en-US" sz="2400" dirty="0" smtClean="0"/>
              <a:t>All of the organelles (except nucleus)</a:t>
            </a:r>
            <a:endParaRPr lang="en-US" sz="2400" dirty="0"/>
          </a:p>
          <a:p>
            <a:r>
              <a:rPr lang="en-US" b="1" dirty="0"/>
              <a:t>Cytosol</a:t>
            </a:r>
            <a:r>
              <a:rPr lang="en-US" dirty="0"/>
              <a:t> is the part of the cytoplasm that includes molecules and small particles, but without the membrane-bound organelles.</a:t>
            </a:r>
          </a:p>
          <a:p>
            <a:endParaRPr lang="en-US" dirty="0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6D10FE10-8AAF-4345-804F-F2E8AFF10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12944"/>
          <a:stretch/>
        </p:blipFill>
        <p:spPr>
          <a:xfrm>
            <a:off x="6290116" y="2237525"/>
            <a:ext cx="5454245" cy="356828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8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438012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Control Center</a:t>
            </a:r>
          </a:p>
        </p:txBody>
      </p:sp>
      <p:pic>
        <p:nvPicPr>
          <p:cNvPr id="5" name="Picture 5" descr="A picture containing indoor, sitting, apple, table&#10;&#10;Description automatically generated">
            <a:extLst>
              <a:ext uri="{FF2B5EF4-FFF2-40B4-BE49-F238E27FC236}">
                <a16:creationId xmlns:a16="http://schemas.microsoft.com/office/drawing/2014/main" id="{ACB2A44C-7957-403F-A5DC-C933EB2511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4767" r="12215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519" y="2249487"/>
            <a:ext cx="3791135" cy="3876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nucleus</a:t>
            </a:r>
            <a:r>
              <a:rPr lang="en-US" dirty="0"/>
              <a:t> is a membrane bound organelle that carries the coded information in the form of DNA.</a:t>
            </a:r>
          </a:p>
          <a:p>
            <a:r>
              <a:rPr lang="en-US" dirty="0"/>
              <a:t>Some cells have the DNA float freely within the cell.</a:t>
            </a:r>
          </a:p>
          <a:p>
            <a:endParaRPr lang="en-US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575080" y="1179360"/>
              <a:ext cx="8736120" cy="5036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5720" y="1170000"/>
                <a:ext cx="8754840" cy="50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8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10476"/>
            <a:ext cx="10268075" cy="68475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32640" y="217440"/>
              <a:ext cx="10359000" cy="6397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3280" y="208080"/>
                <a:ext cx="10377720" cy="64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2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3037270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Two basic types of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815" y="2007877"/>
            <a:ext cx="3252737" cy="39573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earliest cells on Earth were simple cells similar to some present-day bacteria.</a:t>
            </a:r>
          </a:p>
          <a:p>
            <a:r>
              <a:rPr lang="en-US" dirty="0">
                <a:solidFill>
                  <a:srgbClr val="FFFFFF"/>
                </a:solidFill>
              </a:rPr>
              <a:t>As cell evolved, they differentiated into two major types: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Prokaryotes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Eukaryotes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3B89D20-67A9-42E0-99C2-FFAC87C0BA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35632" y="798719"/>
            <a:ext cx="7940581" cy="5302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514760" y="2662920"/>
              <a:ext cx="2768400" cy="649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5400" y="2653560"/>
                <a:ext cx="2787120" cy="6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61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9775AF3B-5284-4B97-9BB7-55C6FB3699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1F7ED-DA39-478F-85DA-317DE08941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DAE5903-52E8-4F25-8473-93EF4837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894835C1-32DE-4571-AD10-28D58CB8CF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097A5B92-0B48-4251-9764-D34DF88920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E222BF19-57E7-43F3-A2B9-2398BEF966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60C8836E-B7D9-48A9-8FD9-4CC52AF44D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8504740E-456D-4FB9-9520-4317CCFA71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1563A7B4-B1D5-4F93-AFF9-2EB78655FC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D139ED24-FA37-4470-8B42-D0D00EDE14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48825AA7-BB26-45C2-93A2-1AD8D9A232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A98D0B91-D4E4-402D-8234-E96987219E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94F1DB97-3769-4DA5-9F45-47132C3125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9BC86E2-B185-4D80-81B5-A8D387E67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FA773F49-8CD0-46DC-B986-F2DB57BD72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8C55A009-3401-4888-93C7-4ED51CBC64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10B44829-5BB5-48C5-8492-699971FE78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30C1F9A0-4FA6-4F6F-B2D0-A1BBA41DF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1BF274F-C7B8-44B4-A183-307D8619D2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037E8930-0F22-4558-9432-F18953E32A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9AFC3429-FF29-47FF-A4A8-317A979DB9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91D48543-2C05-4768-80B1-ECA6F88508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3AC527CC-154C-4370-A25B-74AC5B4A63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798B18F5-51C9-4E50-95C5-A850EF5398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15B4CF27-638C-4979-B0FD-6263E13074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236C6A22-48A2-4442-B82D-30DB498272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1BB7BCE1-0D99-412E-ABA6-81412638E9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C20E57E0-0912-44F2-93DA-75E4D13F3B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DF059390-54ED-44F4-983F-92FF36AD94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42D5E9ED-595D-443D-8CDC-D8FCD4021D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B14A457-C54A-4F1E-91FB-0FEE49877D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91F3E2E-D393-464E-84B4-9B30D071AD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EBEEAD6F-6425-4F85-A8A8-4FF19A909B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8AACA44E-9D6C-4708-8D61-D767B6620B8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6E3525F-9937-463E-872C-8EB7C62D10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BE829B0B-C602-40F1-81D1-A55332343D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92660531-24B5-4B97-A4A2-64686E235D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242D0CE-6FFD-4D17-AC26-BD3E481195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61631F37-AF37-4DB9-8D98-A08586C766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2A2597FF-2F22-40BB-A7B3-19C4DFCFFA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DCC8773C-0113-4046-B222-C8F4080AF3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1B17CCE2-CEEF-40CA-8C4D-0DC2DCA78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Prokaryotes</a:t>
            </a:r>
          </a:p>
        </p:txBody>
      </p:sp>
      <p:sp useBgFill="1">
        <p:nvSpPr>
          <p:cNvPr id="98" name="Round Diagonal Corner Rectangle 9">
            <a:extLst>
              <a:ext uri="{FF2B5EF4-FFF2-40B4-BE49-F238E27FC236}">
                <a16:creationId xmlns:a16="http://schemas.microsoft.com/office/drawing/2014/main" id="{66D4F5BA-1D71-49B2-8A7F-6B4EB94D7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EC320847-118B-435D-8989-2F396929A7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7379" y="1605341"/>
            <a:ext cx="5137387" cy="36606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9957" y="2249487"/>
            <a:ext cx="4747087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Prokaryotes</a:t>
            </a:r>
            <a:r>
              <a:rPr lang="en-US">
                <a:solidFill>
                  <a:srgbClr val="FFFFFF"/>
                </a:solidFill>
              </a:rPr>
              <a:t> are organisms that lack a membrane-bound nucleus and membrane-bound organelles.</a:t>
            </a:r>
          </a:p>
          <a:p>
            <a:r>
              <a:rPr lang="en-US">
                <a:solidFill>
                  <a:srgbClr val="FFFFFF"/>
                </a:solidFill>
              </a:rPr>
              <a:t>Their DNA is often concentrated in a part of the cell called </a:t>
            </a:r>
            <a:r>
              <a:rPr lang="en-US" i="1">
                <a:solidFill>
                  <a:srgbClr val="FFFFFF"/>
                </a:solidFill>
              </a:rPr>
              <a:t>nucleoid</a:t>
            </a:r>
            <a:r>
              <a:rPr lang="en-US">
                <a:solidFill>
                  <a:srgbClr val="FFFFFF"/>
                </a:solidFill>
              </a:rPr>
              <a:t>.</a:t>
            </a:r>
          </a:p>
          <a:p>
            <a:r>
              <a:rPr lang="en-US">
                <a:solidFill>
                  <a:srgbClr val="FFFFFF"/>
                </a:solidFill>
              </a:rPr>
              <a:t>Prokaryotes have two domains: Bacteria and Archaea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193920" y="2678760"/>
              <a:ext cx="7036200" cy="2877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4560" y="2669400"/>
                <a:ext cx="7054920" cy="28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9773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74" y="618518"/>
            <a:ext cx="2860709" cy="651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Eukaryotes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133" y="1533950"/>
            <a:ext cx="3447881" cy="46728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Organisms made up of one or more cells that have a nucleus and membrane-bound organelles called </a:t>
            </a:r>
            <a:r>
              <a:rPr lang="en-US" sz="2000" b="1" dirty="0">
                <a:solidFill>
                  <a:srgbClr val="FFFFFF"/>
                </a:solidFill>
              </a:rPr>
              <a:t>Eukaryotes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Eukaryotic cells have a variety of subcellular structures called </a:t>
            </a:r>
            <a:r>
              <a:rPr lang="en-US" sz="2000" b="1" dirty="0">
                <a:solidFill>
                  <a:srgbClr val="FFFFFF"/>
                </a:solidFill>
              </a:rPr>
              <a:t>organelles</a:t>
            </a:r>
            <a:r>
              <a:rPr lang="en-US" sz="2000" dirty="0">
                <a:solidFill>
                  <a:srgbClr val="FFFFFF"/>
                </a:solidFill>
              </a:rPr>
              <a:t>, well-defined, intracellular bodies that perform specific functions for the cell. Many organelles are surrounded by a membrane.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25015496-8794-4872-849B-3094A779D5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9266" y="748127"/>
            <a:ext cx="7921996" cy="5422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906840" y="4316400"/>
              <a:ext cx="1069560" cy="13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97480" y="4307040"/>
                <a:ext cx="108828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22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86" name="Rectangle 185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7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9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92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3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4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8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9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0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1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2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3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4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6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7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8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9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0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1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92D9FB-45B8-4B58-8563-485D4A9E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7210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Cells come in a variety of shapes and sizes that suit their diverse function. There are at least 200 types of cells.</a:t>
            </a:r>
          </a:p>
        </p:txBody>
      </p:sp>
    </p:spTree>
    <p:extLst>
      <p:ext uri="{BB962C8B-B14F-4D97-AF65-F5344CB8AC3E}">
        <p14:creationId xmlns:p14="http://schemas.microsoft.com/office/powerpoint/2010/main" val="2028960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84658-F9C8-4F88-8435-F4E67D55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090" y="618518"/>
            <a:ext cx="3931490" cy="1004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Cellular organization</a:t>
            </a:r>
          </a:p>
        </p:txBody>
      </p:sp>
      <p:sp useBgFill="1">
        <p:nvSpPr>
          <p:cNvPr id="9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627C41F-ED6D-4C3F-BEC4-8DC23759B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81323" y="849549"/>
            <a:ext cx="5359833" cy="51255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D859-D1B6-4A9A-A050-BB3C56206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2823" y="1747683"/>
            <a:ext cx="4070880" cy="47125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</a:rPr>
              <a:t>Over time cells began to work together:</a:t>
            </a:r>
          </a:p>
          <a:p>
            <a:pPr lvl="1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Colonies</a:t>
            </a:r>
            <a:r>
              <a:rPr lang="en-US" sz="1800" dirty="0">
                <a:solidFill>
                  <a:srgbClr val="FFFFFF"/>
                </a:solidFill>
              </a:rPr>
              <a:t>: A colonial organism is a collection of genetically identical cells that live together in a connected group.</a:t>
            </a:r>
          </a:p>
          <a:p>
            <a:pPr lvl="1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Organism</a:t>
            </a:r>
            <a:r>
              <a:rPr lang="en-US" sz="1800" dirty="0">
                <a:solidFill>
                  <a:srgbClr val="FFFFFF"/>
                </a:solidFill>
              </a:rPr>
              <a:t>: </a:t>
            </a:r>
            <a:r>
              <a:rPr lang="en-US" sz="1800" b="1" dirty="0">
                <a:solidFill>
                  <a:srgbClr val="FFFFFF"/>
                </a:solidFill>
              </a:rPr>
              <a:t>Cells</a:t>
            </a:r>
            <a:r>
              <a:rPr lang="en-US" sz="1800" dirty="0">
                <a:solidFill>
                  <a:srgbClr val="FFFFFF"/>
                </a:solidFill>
              </a:rPr>
              <a:t> take specific roles within an organism. 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b="1" dirty="0" smtClean="0">
                <a:solidFill>
                  <a:srgbClr val="FFFFFF"/>
                </a:solidFill>
              </a:rPr>
              <a:t>Tissues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are the groups of similar cells that carry out a specific task. 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b="1" dirty="0" smtClean="0">
                <a:solidFill>
                  <a:srgbClr val="FFFFFF"/>
                </a:solidFill>
              </a:rPr>
              <a:t>Organs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are groups of tissue working together. 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rgbClr val="FFFFFF"/>
                </a:solidFill>
              </a:rPr>
              <a:t>An </a:t>
            </a:r>
            <a:r>
              <a:rPr lang="en-US" sz="1800" b="1" dirty="0">
                <a:solidFill>
                  <a:srgbClr val="FFFFFF"/>
                </a:solidFill>
              </a:rPr>
              <a:t>organ system </a:t>
            </a:r>
            <a:r>
              <a:rPr lang="en-US" sz="1800" dirty="0">
                <a:solidFill>
                  <a:srgbClr val="FFFFFF"/>
                </a:solidFill>
              </a:rPr>
              <a:t>is a group of organs that accomplish related tasks.</a:t>
            </a:r>
          </a:p>
          <a:p>
            <a:pPr>
              <a:lnSpc>
                <a:spcPct val="11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532640" y="2073960"/>
              <a:ext cx="4452480" cy="4530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3280" y="2064600"/>
                <a:ext cx="4471200" cy="45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59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C9233A-6600-4203-A573-BA55C531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Review questions</a:t>
            </a:r>
            <a:endParaRPr lang="en-US" b="1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98E8-3D36-4789-9852-716808AF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589" y="554813"/>
            <a:ext cx="7067870" cy="59612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Describe the relationship between a cell’s shape and its function.</a:t>
            </a:r>
            <a:endParaRPr lang="en-US" dirty="0" err="1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Explain the factor that limits cell size.</a:t>
            </a:r>
            <a:endParaRPr lang="en-US" dirty="0"/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Identify three parts of a cell.</a:t>
            </a:r>
            <a:endParaRPr lang="en-US" dirty="0"/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Summarize the difference between prokaryotic and eukaryotic cells.</a:t>
            </a:r>
            <a:endParaRPr lang="en-US"/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List four levels of organization that combine to form an organism.</a:t>
            </a:r>
            <a:endParaRPr lang="en-US"/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9C254-74B9-478C-8065-E7B4E7CD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Student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EB1D28-E932-44D3-A043-06812AF6A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67809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22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895" y="618518"/>
            <a:ext cx="3476149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Cell Diversity</a:t>
            </a:r>
          </a:p>
        </p:txBody>
      </p:sp>
      <p:sp useBgFill="1">
        <p:nvSpPr>
          <p:cNvPr id="9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23354BAC-F887-41E1-A0BD-D1CBC18930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0865" y="942475"/>
            <a:ext cx="6315701" cy="504193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39D59-4B99-47B4-88AB-7B62E066C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3017" y="2249487"/>
            <a:ext cx="385714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Cells of different organisms and even cells within the same organism are very diverse in terms of shape, size, and internal organization. </a:t>
            </a:r>
          </a:p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09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700087"/>
            <a:ext cx="10001250" cy="5457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56920" y="119160"/>
              <a:ext cx="6316920" cy="56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7560" y="109800"/>
                <a:ext cx="6335640" cy="5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06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700087"/>
            <a:ext cx="100012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15" y="246811"/>
            <a:ext cx="2851417" cy="707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Cell Shape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39D59-4B99-47B4-88AB-7B62E066C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47" y="1329512"/>
            <a:ext cx="3401419" cy="48772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diversity of cell shapes reflects the different functions of cells.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 cell’s shape can be simple or complex depending on the function of the cell.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Each cell has a shape that has evolved to allow the cell to perform its function effectively.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279C30C9-E8A4-4EE9-9C2D-3554F1892E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68291" y="132370"/>
            <a:ext cx="5465969" cy="66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8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9" name="Rectangle 5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2" name="Group 5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1" y="618518"/>
            <a:ext cx="3457563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Cell size</a:t>
            </a:r>
          </a:p>
        </p:txBody>
      </p:sp>
      <p:sp useBgFill="1">
        <p:nvSpPr>
          <p:cNvPr id="9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011118D7-15AA-4369-A0CE-DF2B8927C8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41014" y="1137621"/>
            <a:ext cx="5868329" cy="45772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7261" y="2249487"/>
            <a:ext cx="3959369" cy="35417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Cells can have very different sizes.</a:t>
            </a:r>
          </a:p>
          <a:p>
            <a:r>
              <a:rPr lang="en-US" dirty="0">
                <a:solidFill>
                  <a:srgbClr val="FFFFFF"/>
                </a:solidFill>
              </a:rPr>
              <a:t>The size of a cell is limited by the relationship of the cells outer surface area to its volume, or its </a:t>
            </a:r>
            <a:r>
              <a:rPr lang="en-US" b="1" dirty="0">
                <a:solidFill>
                  <a:srgbClr val="FFFFFF"/>
                </a:solidFill>
              </a:rPr>
              <a:t>surface area-to-volume ratio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endParaRPr lang="en-US" sz="1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73200" y="56379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3840" y="5628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16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14" y="-2527"/>
            <a:ext cx="9184953" cy="68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333</TotalTime>
  <Words>552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Tw Cen MT</vt:lpstr>
      <vt:lpstr>Tw Cen MT</vt:lpstr>
      <vt:lpstr>Circuit</vt:lpstr>
      <vt:lpstr>4.2 Introduction to Cells</vt:lpstr>
      <vt:lpstr>Cells come in a variety of shapes and sizes that suit their diverse function. There are at least 200 types of cells.</vt:lpstr>
      <vt:lpstr>Student Objectives</vt:lpstr>
      <vt:lpstr>Cell Diversity</vt:lpstr>
      <vt:lpstr>PowerPoint Presentation</vt:lpstr>
      <vt:lpstr>PowerPoint Presentation</vt:lpstr>
      <vt:lpstr>Cell Shape</vt:lpstr>
      <vt:lpstr>Cell size</vt:lpstr>
      <vt:lpstr>PowerPoint Presentation</vt:lpstr>
      <vt:lpstr>PowerPoint Presentation</vt:lpstr>
      <vt:lpstr>PowerPoint Presentation</vt:lpstr>
      <vt:lpstr>Basic parts of a Cell</vt:lpstr>
      <vt:lpstr>Plasma membrane</vt:lpstr>
      <vt:lpstr>Cytoplasm</vt:lpstr>
      <vt:lpstr>Control Center</vt:lpstr>
      <vt:lpstr>PowerPoint Presentation</vt:lpstr>
      <vt:lpstr>Two basic types of Cells</vt:lpstr>
      <vt:lpstr>Prokaryotes</vt:lpstr>
      <vt:lpstr>Eukaryotes</vt:lpstr>
      <vt:lpstr>Cellular organization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Reinders</cp:lastModifiedBy>
  <cp:revision>381</cp:revision>
  <dcterms:created xsi:type="dcterms:W3CDTF">2020-10-26T07:01:21Z</dcterms:created>
  <dcterms:modified xsi:type="dcterms:W3CDTF">2020-11-09T09:30:09Z</dcterms:modified>
</cp:coreProperties>
</file>