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82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6949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37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7168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56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4286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7637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659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379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1091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966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6148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040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1607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1690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618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9C5C-62E9-4C04-8A7F-6B062C9C971B}" type="datetimeFigureOut">
              <a:rPr lang="en-150" smtClean="0"/>
              <a:t>09/02/2019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451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9C64-3B68-4FC5-A90D-DB7FD82C6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Cell structure and Function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9FEFC-6BD1-4B9D-B8FB-37BA58B8A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history of cell biology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2470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BD483-0F4C-4FCD-AB4C-1C07C85F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living and nonliving things are made of atoms, molecules, and compounds. How are living and nonliving things different?</a:t>
            </a:r>
            <a:endParaRPr lang="en-1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70562-87CF-4E0D-81D9-6558D3EDA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218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2B0099-804C-4D9C-8F55-5EA7ED4F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objectives: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D59C41-A3BB-409B-880D-4636BAFDE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Name the scientists who first observed living and nonliving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Summarize the research that led to the development of the cell theory.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the three principles of the cell theory.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Explain why the cell is considered to be the basic unit of life.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5123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29D9-3AB5-4390-B934-5F092537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Discovery of Cells</a:t>
            </a:r>
            <a:endParaRPr lang="en-1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39FB2-23B6-40C6-9FE7-24D042D6F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living things are made up of one or more cells.</a:t>
            </a:r>
          </a:p>
          <a:p>
            <a:r>
              <a:rPr lang="en-US" dirty="0"/>
              <a:t>A </a:t>
            </a:r>
            <a:r>
              <a:rPr lang="en-US" b="1" dirty="0"/>
              <a:t>cell</a:t>
            </a:r>
            <a:r>
              <a:rPr lang="en-US" dirty="0"/>
              <a:t> is the smallest unit that can carry on all of the processes of life.</a:t>
            </a:r>
          </a:p>
          <a:p>
            <a:r>
              <a:rPr lang="en-US" dirty="0"/>
              <a:t>When scientists were first able to use microscopes, they discovered these objects too small to be seen with the naked eye.</a:t>
            </a:r>
            <a:endParaRPr lang="en-15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60589"/>
            <a:ext cx="5326853" cy="3196112"/>
          </a:xfrm>
        </p:spPr>
      </p:pic>
    </p:spTree>
    <p:extLst>
      <p:ext uri="{BB962C8B-B14F-4D97-AF65-F5344CB8AC3E}">
        <p14:creationId xmlns:p14="http://schemas.microsoft.com/office/powerpoint/2010/main" val="31939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386A-7108-4066-A4C5-47BB553D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03FA5-3743-4BD6-8F1D-142021CC2D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1665, English scientist Robert Hooke studies nature by using an early microscope.</a:t>
            </a:r>
          </a:p>
          <a:p>
            <a:r>
              <a:rPr lang="en-US" dirty="0"/>
              <a:t>It used optical lenses to magnify objects by bending light rays.</a:t>
            </a:r>
          </a:p>
          <a:p>
            <a:r>
              <a:rPr lang="en-US" dirty="0"/>
              <a:t>Cells were little boxes where the monks lived, and he called cells after this.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66" y="131815"/>
            <a:ext cx="4184650" cy="29270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89" y="3183522"/>
            <a:ext cx="2962416" cy="34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BE0B-61EE-4C94-ABAB-FAD470FA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Leeuwenhoek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AE89-96AA-400B-9054-FB0594A3F4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first person to observe living cells was a Dutch trader named Anton van Leeuwenhoek.</a:t>
            </a:r>
          </a:p>
          <a:p>
            <a:r>
              <a:rPr lang="en-US" dirty="0"/>
              <a:t>His microscope was 10 times better compared to Hooke’s.</a:t>
            </a:r>
          </a:p>
          <a:p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55" y="2160588"/>
            <a:ext cx="3273390" cy="3881437"/>
          </a:xfrm>
        </p:spPr>
      </p:pic>
    </p:spTree>
    <p:extLst>
      <p:ext uri="{BB962C8B-B14F-4D97-AF65-F5344CB8AC3E}">
        <p14:creationId xmlns:p14="http://schemas.microsoft.com/office/powerpoint/2010/main" val="30016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ED46-ACE0-4312-98FE-1AE0BB00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Theory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55ED0-4A0A-4713-92AB-F3D60981D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Only 150 years later, other scientists discovered that plants and animals are made of cells.</a:t>
            </a:r>
          </a:p>
          <a:p>
            <a:r>
              <a:rPr lang="en-US" b="1" dirty="0"/>
              <a:t>Cell Theory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living things are composed of one or more cells.</a:t>
            </a:r>
          </a:p>
          <a:p>
            <a:pPr lvl="1"/>
            <a:r>
              <a:rPr lang="en-US" dirty="0"/>
              <a:t>Cells are the basic units of structure and function in an organism.</a:t>
            </a:r>
          </a:p>
          <a:p>
            <a:pPr lvl="1"/>
            <a:r>
              <a:rPr lang="en-US" dirty="0"/>
              <a:t>Cells come only from the reproduction of existing cells.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65526"/>
            <a:ext cx="4184650" cy="3071561"/>
          </a:xfrm>
        </p:spPr>
      </p:pic>
    </p:spTree>
    <p:extLst>
      <p:ext uri="{BB962C8B-B14F-4D97-AF65-F5344CB8AC3E}">
        <p14:creationId xmlns:p14="http://schemas.microsoft.com/office/powerpoint/2010/main" val="37031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BABD-2C53-408B-B40B-BE0B479D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Developments in cell theory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2632-FD7A-4B57-9AD8-58602CD32A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discovery of cells and the development of the cell theory happened at the beginning of a revolutionary time in the history of science.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38" y="3660066"/>
            <a:ext cx="5667146" cy="2544432"/>
          </a:xfrm>
        </p:spPr>
      </p:pic>
    </p:spTree>
    <p:extLst>
      <p:ext uri="{BB962C8B-B14F-4D97-AF65-F5344CB8AC3E}">
        <p14:creationId xmlns:p14="http://schemas.microsoft.com/office/powerpoint/2010/main" val="29543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0968-922D-419F-85A1-E17DA28C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5156-7AA7-490F-8617-FBA45DE81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Describe the major contributions of Hooke and Leeuwenhoek.</a:t>
            </a:r>
          </a:p>
          <a:p>
            <a:r>
              <a:rPr lang="en-US" dirty="0"/>
              <a:t>State the three fundamental parts of the cell theory.</a:t>
            </a:r>
          </a:p>
          <a:p>
            <a:endParaRPr lang="en-1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BD402-3D54-4E25-81A3-74D20C606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407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319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Chapter 4: Cell structure and Function</vt:lpstr>
      <vt:lpstr>Both living and nonliving things are made of atoms, molecules, and compounds. How are living and nonliving things different?</vt:lpstr>
      <vt:lpstr>Student objectives:</vt:lpstr>
      <vt:lpstr>The Discovery of Cells</vt:lpstr>
      <vt:lpstr>Hooke</vt:lpstr>
      <vt:lpstr>Leeuwenhoek</vt:lpstr>
      <vt:lpstr>The Cell Theory</vt:lpstr>
      <vt:lpstr>Developments in cell theory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Cell structure and Function</dc:title>
  <dc:creator>Rick Reinders</dc:creator>
  <cp:lastModifiedBy>Admin</cp:lastModifiedBy>
  <cp:revision>6</cp:revision>
  <dcterms:created xsi:type="dcterms:W3CDTF">2019-09-01T12:57:01Z</dcterms:created>
  <dcterms:modified xsi:type="dcterms:W3CDTF">2019-09-02T01:29:47Z</dcterms:modified>
</cp:coreProperties>
</file>