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5" r:id="rId7"/>
    <p:sldId id="270" r:id="rId8"/>
    <p:sldId id="260" r:id="rId9"/>
    <p:sldId id="266" r:id="rId10"/>
    <p:sldId id="261" r:id="rId11"/>
    <p:sldId id="267" r:id="rId12"/>
    <p:sldId id="262" r:id="rId13"/>
    <p:sldId id="268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7AC29-682D-BB7F-9F7C-EE1F7D13BAF5}" v="163" dt="2020-10-26T07:09:41.430"/>
    <p1510:client id="{D69DA3EF-091B-540E-3743-4AE31EF372A8}" v="466" dt="2020-10-27T05:58:2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1547A-19FE-49A7-B7C1-184B0CE604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4966661-D392-4DAA-A501-2C2C9CFF9586}">
      <dgm:prSet/>
      <dgm:spPr/>
      <dgm:t>
        <a:bodyPr/>
        <a:lstStyle/>
        <a:p>
          <a:r>
            <a:rPr lang="en-US"/>
            <a:t>Name the scientists who first observed living and nonliving cells.</a:t>
          </a:r>
        </a:p>
      </dgm:t>
    </dgm:pt>
    <dgm:pt modelId="{94415218-9E44-47B9-A1DB-7A5C36B21E0D}" type="parTrans" cxnId="{6ED7CB31-C770-42CA-8EC6-9BA5201A91F9}">
      <dgm:prSet/>
      <dgm:spPr/>
      <dgm:t>
        <a:bodyPr/>
        <a:lstStyle/>
        <a:p>
          <a:endParaRPr lang="en-US"/>
        </a:p>
      </dgm:t>
    </dgm:pt>
    <dgm:pt modelId="{C23999FD-66F5-4B58-86D7-F682CCE6FBAE}" type="sibTrans" cxnId="{6ED7CB31-C770-42CA-8EC6-9BA5201A91F9}">
      <dgm:prSet/>
      <dgm:spPr/>
      <dgm:t>
        <a:bodyPr/>
        <a:lstStyle/>
        <a:p>
          <a:endParaRPr lang="en-US"/>
        </a:p>
      </dgm:t>
    </dgm:pt>
    <dgm:pt modelId="{9BC010CB-9957-4D96-B631-D02D7D8B3CA4}">
      <dgm:prSet/>
      <dgm:spPr/>
      <dgm:t>
        <a:bodyPr/>
        <a:lstStyle/>
        <a:p>
          <a:r>
            <a:rPr lang="en-US"/>
            <a:t>Summarize the research that led to the development of the cell theory.</a:t>
          </a:r>
        </a:p>
      </dgm:t>
    </dgm:pt>
    <dgm:pt modelId="{81D10F9F-A741-40CA-9BA7-4843E3C90DD9}" type="parTrans" cxnId="{D422E6A4-B0A6-4A9B-9769-914D2CF7C97F}">
      <dgm:prSet/>
      <dgm:spPr/>
      <dgm:t>
        <a:bodyPr/>
        <a:lstStyle/>
        <a:p>
          <a:endParaRPr lang="en-US"/>
        </a:p>
      </dgm:t>
    </dgm:pt>
    <dgm:pt modelId="{01DE6EAB-ECDE-4E52-A6B2-3324025886AF}" type="sibTrans" cxnId="{D422E6A4-B0A6-4A9B-9769-914D2CF7C97F}">
      <dgm:prSet/>
      <dgm:spPr/>
      <dgm:t>
        <a:bodyPr/>
        <a:lstStyle/>
        <a:p>
          <a:endParaRPr lang="en-US"/>
        </a:p>
      </dgm:t>
    </dgm:pt>
    <dgm:pt modelId="{D1061839-01A1-47E4-B9B2-17F241E177EF}">
      <dgm:prSet/>
      <dgm:spPr/>
      <dgm:t>
        <a:bodyPr/>
        <a:lstStyle/>
        <a:p>
          <a:r>
            <a:rPr lang="en-US"/>
            <a:t>State the three principles of the cell theory.</a:t>
          </a:r>
        </a:p>
      </dgm:t>
    </dgm:pt>
    <dgm:pt modelId="{377E5161-7524-4B84-9965-4884E08C5E57}" type="parTrans" cxnId="{E7BC14FD-265E-42BB-B91F-47868551CBF7}">
      <dgm:prSet/>
      <dgm:spPr/>
      <dgm:t>
        <a:bodyPr/>
        <a:lstStyle/>
        <a:p>
          <a:endParaRPr lang="en-US"/>
        </a:p>
      </dgm:t>
    </dgm:pt>
    <dgm:pt modelId="{88B325CC-8366-4BCF-A782-F6FBEB83E2D7}" type="sibTrans" cxnId="{E7BC14FD-265E-42BB-B91F-47868551CBF7}">
      <dgm:prSet/>
      <dgm:spPr/>
      <dgm:t>
        <a:bodyPr/>
        <a:lstStyle/>
        <a:p>
          <a:endParaRPr lang="en-US"/>
        </a:p>
      </dgm:t>
    </dgm:pt>
    <dgm:pt modelId="{D8E3EE77-720F-4294-B119-80E4FB9F7F99}">
      <dgm:prSet/>
      <dgm:spPr/>
      <dgm:t>
        <a:bodyPr/>
        <a:lstStyle/>
        <a:p>
          <a:r>
            <a:rPr lang="en-US"/>
            <a:t>Explain why the cell is considered to be the basic unit of life.</a:t>
          </a:r>
        </a:p>
      </dgm:t>
    </dgm:pt>
    <dgm:pt modelId="{4E6339D2-792B-4E27-A6BD-753F1AABA92A}" type="parTrans" cxnId="{4B2EF915-BB76-4B2B-B56C-F995FEA10E5E}">
      <dgm:prSet/>
      <dgm:spPr/>
      <dgm:t>
        <a:bodyPr/>
        <a:lstStyle/>
        <a:p>
          <a:endParaRPr lang="en-US"/>
        </a:p>
      </dgm:t>
    </dgm:pt>
    <dgm:pt modelId="{3D7B405D-0190-4BEE-8572-77154B8B1084}" type="sibTrans" cxnId="{4B2EF915-BB76-4B2B-B56C-F995FEA10E5E}">
      <dgm:prSet/>
      <dgm:spPr/>
      <dgm:t>
        <a:bodyPr/>
        <a:lstStyle/>
        <a:p>
          <a:endParaRPr lang="en-US"/>
        </a:p>
      </dgm:t>
    </dgm:pt>
    <dgm:pt modelId="{830D54E3-8342-44E3-9928-61B78EF2AD64}" type="pres">
      <dgm:prSet presAssocID="{EC51547A-19FE-49A7-B7C1-184B0CE604C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11445-33CE-4CCC-9060-46646945E2D9}" type="pres">
      <dgm:prSet presAssocID="{C4966661-D392-4DAA-A501-2C2C9CFF9586}" presName="compNode" presStyleCnt="0"/>
      <dgm:spPr/>
    </dgm:pt>
    <dgm:pt modelId="{3BF24D58-D35B-46EA-B749-8A491D3684AE}" type="pres">
      <dgm:prSet presAssocID="{C4966661-D392-4DAA-A501-2C2C9CFF9586}" presName="bgRect" presStyleLbl="bgShp" presStyleIdx="0" presStyleCnt="4"/>
      <dgm:spPr/>
    </dgm:pt>
    <dgm:pt modelId="{6DF1CC1A-D8ED-4F5C-A6E1-3357891B237F}" type="pres">
      <dgm:prSet presAssocID="{C4966661-D392-4DAA-A501-2C2C9CFF95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F54321BB-4ADE-4554-B478-ABD251C9D015}" type="pres">
      <dgm:prSet presAssocID="{C4966661-D392-4DAA-A501-2C2C9CFF9586}" presName="spaceRect" presStyleCnt="0"/>
      <dgm:spPr/>
    </dgm:pt>
    <dgm:pt modelId="{7CDEE941-50FA-41E6-A49A-5CA2A558C189}" type="pres">
      <dgm:prSet presAssocID="{C4966661-D392-4DAA-A501-2C2C9CFF9586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1C7D9CB-C658-4A84-874A-FF56AD16E7B7}" type="pres">
      <dgm:prSet presAssocID="{C23999FD-66F5-4B58-86D7-F682CCE6FBAE}" presName="sibTrans" presStyleCnt="0"/>
      <dgm:spPr/>
    </dgm:pt>
    <dgm:pt modelId="{AC98A0DC-E71C-4B14-B907-FE2053D1F4B2}" type="pres">
      <dgm:prSet presAssocID="{9BC010CB-9957-4D96-B631-D02D7D8B3CA4}" presName="compNode" presStyleCnt="0"/>
      <dgm:spPr/>
    </dgm:pt>
    <dgm:pt modelId="{B8443585-CCA1-4CAE-BB2C-8D353007A0E6}" type="pres">
      <dgm:prSet presAssocID="{9BC010CB-9957-4D96-B631-D02D7D8B3CA4}" presName="bgRect" presStyleLbl="bgShp" presStyleIdx="1" presStyleCnt="4"/>
      <dgm:spPr/>
    </dgm:pt>
    <dgm:pt modelId="{EE4C3B6A-EADD-414E-9AEE-4998A2DAEFA0}" type="pres">
      <dgm:prSet presAssocID="{9BC010CB-9957-4D96-B631-D02D7D8B3CA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71B1FA6-1C20-4ADC-8502-6F8F1A79122B}" type="pres">
      <dgm:prSet presAssocID="{9BC010CB-9957-4D96-B631-D02D7D8B3CA4}" presName="spaceRect" presStyleCnt="0"/>
      <dgm:spPr/>
    </dgm:pt>
    <dgm:pt modelId="{C1C433E9-D993-486F-B58D-7DEF3FAF5D97}" type="pres">
      <dgm:prSet presAssocID="{9BC010CB-9957-4D96-B631-D02D7D8B3CA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276F91-7CFC-4946-B15A-C14AC8DE6B3F}" type="pres">
      <dgm:prSet presAssocID="{01DE6EAB-ECDE-4E52-A6B2-3324025886AF}" presName="sibTrans" presStyleCnt="0"/>
      <dgm:spPr/>
    </dgm:pt>
    <dgm:pt modelId="{B0BEA57B-5E0D-46B9-9C8F-0A2E71A09167}" type="pres">
      <dgm:prSet presAssocID="{D1061839-01A1-47E4-B9B2-17F241E177EF}" presName="compNode" presStyleCnt="0"/>
      <dgm:spPr/>
    </dgm:pt>
    <dgm:pt modelId="{DFF816DF-9499-4CC1-A314-96FDDFFFD66B}" type="pres">
      <dgm:prSet presAssocID="{D1061839-01A1-47E4-B9B2-17F241E177EF}" presName="bgRect" presStyleLbl="bgShp" presStyleIdx="2" presStyleCnt="4"/>
      <dgm:spPr/>
    </dgm:pt>
    <dgm:pt modelId="{89B2B8B6-3FDC-45D9-A236-EABE6E0A5265}" type="pres">
      <dgm:prSet presAssocID="{D1061839-01A1-47E4-B9B2-17F241E177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6F2C9F3-0F95-4642-BACD-42B4CD036E9F}" type="pres">
      <dgm:prSet presAssocID="{D1061839-01A1-47E4-B9B2-17F241E177EF}" presName="spaceRect" presStyleCnt="0"/>
      <dgm:spPr/>
    </dgm:pt>
    <dgm:pt modelId="{9F47AF51-3783-45A0-A8A4-9A5DF1416416}" type="pres">
      <dgm:prSet presAssocID="{D1061839-01A1-47E4-B9B2-17F241E177E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FF48CF-66BC-42AA-9AEE-BB89537AAC69}" type="pres">
      <dgm:prSet presAssocID="{88B325CC-8366-4BCF-A782-F6FBEB83E2D7}" presName="sibTrans" presStyleCnt="0"/>
      <dgm:spPr/>
    </dgm:pt>
    <dgm:pt modelId="{CDCC7232-F4AB-4341-A549-AD0231C3AF2D}" type="pres">
      <dgm:prSet presAssocID="{D8E3EE77-720F-4294-B119-80E4FB9F7F99}" presName="compNode" presStyleCnt="0"/>
      <dgm:spPr/>
    </dgm:pt>
    <dgm:pt modelId="{5D80EF6D-B38D-4AB9-BB95-21E3243968DC}" type="pres">
      <dgm:prSet presAssocID="{D8E3EE77-720F-4294-B119-80E4FB9F7F99}" presName="bgRect" presStyleLbl="bgShp" presStyleIdx="3" presStyleCnt="4"/>
      <dgm:spPr/>
    </dgm:pt>
    <dgm:pt modelId="{249875D9-6D21-4C7B-9E34-8000A98E822C}" type="pres">
      <dgm:prSet presAssocID="{D8E3EE77-720F-4294-B119-80E4FB9F7F9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ED07FB07-DE91-44F1-8229-664F2E51973F}" type="pres">
      <dgm:prSet presAssocID="{D8E3EE77-720F-4294-B119-80E4FB9F7F99}" presName="spaceRect" presStyleCnt="0"/>
      <dgm:spPr/>
    </dgm:pt>
    <dgm:pt modelId="{EFEBDFC9-3B0B-44DA-ADB0-EF0D92D720F2}" type="pres">
      <dgm:prSet presAssocID="{D8E3EE77-720F-4294-B119-80E4FB9F7F99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2E6A4-B0A6-4A9B-9769-914D2CF7C97F}" srcId="{EC51547A-19FE-49A7-B7C1-184B0CE604CB}" destId="{9BC010CB-9957-4D96-B631-D02D7D8B3CA4}" srcOrd="1" destOrd="0" parTransId="{81D10F9F-A741-40CA-9BA7-4843E3C90DD9}" sibTransId="{01DE6EAB-ECDE-4E52-A6B2-3324025886AF}"/>
    <dgm:cxn modelId="{6ED7CB31-C770-42CA-8EC6-9BA5201A91F9}" srcId="{EC51547A-19FE-49A7-B7C1-184B0CE604CB}" destId="{C4966661-D392-4DAA-A501-2C2C9CFF9586}" srcOrd="0" destOrd="0" parTransId="{94415218-9E44-47B9-A1DB-7A5C36B21E0D}" sibTransId="{C23999FD-66F5-4B58-86D7-F682CCE6FBAE}"/>
    <dgm:cxn modelId="{9AC4C7BC-8384-4C2F-B7DC-3E78A8F9D42D}" type="presOf" srcId="{D8E3EE77-720F-4294-B119-80E4FB9F7F99}" destId="{EFEBDFC9-3B0B-44DA-ADB0-EF0D92D720F2}" srcOrd="0" destOrd="0" presId="urn:microsoft.com/office/officeart/2018/2/layout/IconVerticalSolidList"/>
    <dgm:cxn modelId="{9CA030F0-DCAF-4A34-A636-FE86128074C5}" type="presOf" srcId="{D1061839-01A1-47E4-B9B2-17F241E177EF}" destId="{9F47AF51-3783-45A0-A8A4-9A5DF1416416}" srcOrd="0" destOrd="0" presId="urn:microsoft.com/office/officeart/2018/2/layout/IconVerticalSolidList"/>
    <dgm:cxn modelId="{EC7595D1-AEBA-45BC-8443-3083FE68379C}" type="presOf" srcId="{9BC010CB-9957-4D96-B631-D02D7D8B3CA4}" destId="{C1C433E9-D993-486F-B58D-7DEF3FAF5D97}" srcOrd="0" destOrd="0" presId="urn:microsoft.com/office/officeart/2018/2/layout/IconVerticalSolidList"/>
    <dgm:cxn modelId="{E7BC14FD-265E-42BB-B91F-47868551CBF7}" srcId="{EC51547A-19FE-49A7-B7C1-184B0CE604CB}" destId="{D1061839-01A1-47E4-B9B2-17F241E177EF}" srcOrd="2" destOrd="0" parTransId="{377E5161-7524-4B84-9965-4884E08C5E57}" sibTransId="{88B325CC-8366-4BCF-A782-F6FBEB83E2D7}"/>
    <dgm:cxn modelId="{5319C863-E511-4B61-BDC6-B060B5512148}" type="presOf" srcId="{C4966661-D392-4DAA-A501-2C2C9CFF9586}" destId="{7CDEE941-50FA-41E6-A49A-5CA2A558C189}" srcOrd="0" destOrd="0" presId="urn:microsoft.com/office/officeart/2018/2/layout/IconVerticalSolidList"/>
    <dgm:cxn modelId="{4B2EF915-BB76-4B2B-B56C-F995FEA10E5E}" srcId="{EC51547A-19FE-49A7-B7C1-184B0CE604CB}" destId="{D8E3EE77-720F-4294-B119-80E4FB9F7F99}" srcOrd="3" destOrd="0" parTransId="{4E6339D2-792B-4E27-A6BD-753F1AABA92A}" sibTransId="{3D7B405D-0190-4BEE-8572-77154B8B1084}"/>
    <dgm:cxn modelId="{D2FA9A4A-407D-41CF-9F8B-54C9F8E01638}" type="presOf" srcId="{EC51547A-19FE-49A7-B7C1-184B0CE604CB}" destId="{830D54E3-8342-44E3-9928-61B78EF2AD64}" srcOrd="0" destOrd="0" presId="urn:microsoft.com/office/officeart/2018/2/layout/IconVerticalSolidList"/>
    <dgm:cxn modelId="{468E8895-0832-4774-BACD-C15BC49FE7EB}" type="presParOf" srcId="{830D54E3-8342-44E3-9928-61B78EF2AD64}" destId="{A8D11445-33CE-4CCC-9060-46646945E2D9}" srcOrd="0" destOrd="0" presId="urn:microsoft.com/office/officeart/2018/2/layout/IconVerticalSolidList"/>
    <dgm:cxn modelId="{8EA13D0F-BC78-4384-BEE4-8DF831FEC366}" type="presParOf" srcId="{A8D11445-33CE-4CCC-9060-46646945E2D9}" destId="{3BF24D58-D35B-46EA-B749-8A491D3684AE}" srcOrd="0" destOrd="0" presId="urn:microsoft.com/office/officeart/2018/2/layout/IconVerticalSolidList"/>
    <dgm:cxn modelId="{6DC1DFB8-BB33-45D3-B8CA-D7E154669852}" type="presParOf" srcId="{A8D11445-33CE-4CCC-9060-46646945E2D9}" destId="{6DF1CC1A-D8ED-4F5C-A6E1-3357891B237F}" srcOrd="1" destOrd="0" presId="urn:microsoft.com/office/officeart/2018/2/layout/IconVerticalSolidList"/>
    <dgm:cxn modelId="{0D644516-776E-4808-B101-7B6B205AE696}" type="presParOf" srcId="{A8D11445-33CE-4CCC-9060-46646945E2D9}" destId="{F54321BB-4ADE-4554-B478-ABD251C9D015}" srcOrd="2" destOrd="0" presId="urn:microsoft.com/office/officeart/2018/2/layout/IconVerticalSolidList"/>
    <dgm:cxn modelId="{49F2DB72-64F7-4B96-9F0A-D049A51F062E}" type="presParOf" srcId="{A8D11445-33CE-4CCC-9060-46646945E2D9}" destId="{7CDEE941-50FA-41E6-A49A-5CA2A558C189}" srcOrd="3" destOrd="0" presId="urn:microsoft.com/office/officeart/2018/2/layout/IconVerticalSolidList"/>
    <dgm:cxn modelId="{D9A4F1B8-7A9B-40A1-8F10-6E8C84FE2A2B}" type="presParOf" srcId="{830D54E3-8342-44E3-9928-61B78EF2AD64}" destId="{E1C7D9CB-C658-4A84-874A-FF56AD16E7B7}" srcOrd="1" destOrd="0" presId="urn:microsoft.com/office/officeart/2018/2/layout/IconVerticalSolidList"/>
    <dgm:cxn modelId="{AC52379F-0EB0-4B1B-84CC-FDCBEE2A533E}" type="presParOf" srcId="{830D54E3-8342-44E3-9928-61B78EF2AD64}" destId="{AC98A0DC-E71C-4B14-B907-FE2053D1F4B2}" srcOrd="2" destOrd="0" presId="urn:microsoft.com/office/officeart/2018/2/layout/IconVerticalSolidList"/>
    <dgm:cxn modelId="{1DEE4E43-CE4B-4297-9517-42EFE6D87DF6}" type="presParOf" srcId="{AC98A0DC-E71C-4B14-B907-FE2053D1F4B2}" destId="{B8443585-CCA1-4CAE-BB2C-8D353007A0E6}" srcOrd="0" destOrd="0" presId="urn:microsoft.com/office/officeart/2018/2/layout/IconVerticalSolidList"/>
    <dgm:cxn modelId="{D947834D-56D5-4FB9-9FCB-CC6202A43462}" type="presParOf" srcId="{AC98A0DC-E71C-4B14-B907-FE2053D1F4B2}" destId="{EE4C3B6A-EADD-414E-9AEE-4998A2DAEFA0}" srcOrd="1" destOrd="0" presId="urn:microsoft.com/office/officeart/2018/2/layout/IconVerticalSolidList"/>
    <dgm:cxn modelId="{926922C8-D8AA-4757-AFD7-8D8D0320F082}" type="presParOf" srcId="{AC98A0DC-E71C-4B14-B907-FE2053D1F4B2}" destId="{D71B1FA6-1C20-4ADC-8502-6F8F1A79122B}" srcOrd="2" destOrd="0" presId="urn:microsoft.com/office/officeart/2018/2/layout/IconVerticalSolidList"/>
    <dgm:cxn modelId="{162BAA3B-9E73-4D0E-A31C-280B52D84128}" type="presParOf" srcId="{AC98A0DC-E71C-4B14-B907-FE2053D1F4B2}" destId="{C1C433E9-D993-486F-B58D-7DEF3FAF5D97}" srcOrd="3" destOrd="0" presId="urn:microsoft.com/office/officeart/2018/2/layout/IconVerticalSolidList"/>
    <dgm:cxn modelId="{EE1C3E3F-85A0-4AA0-8D50-890AF58670AF}" type="presParOf" srcId="{830D54E3-8342-44E3-9928-61B78EF2AD64}" destId="{E5276F91-7CFC-4946-B15A-C14AC8DE6B3F}" srcOrd="3" destOrd="0" presId="urn:microsoft.com/office/officeart/2018/2/layout/IconVerticalSolidList"/>
    <dgm:cxn modelId="{0DD65E50-6ACF-4A36-9E03-8A7ABB68B141}" type="presParOf" srcId="{830D54E3-8342-44E3-9928-61B78EF2AD64}" destId="{B0BEA57B-5E0D-46B9-9C8F-0A2E71A09167}" srcOrd="4" destOrd="0" presId="urn:microsoft.com/office/officeart/2018/2/layout/IconVerticalSolidList"/>
    <dgm:cxn modelId="{FFA4602C-6124-463C-A142-81CF2633CA94}" type="presParOf" srcId="{B0BEA57B-5E0D-46B9-9C8F-0A2E71A09167}" destId="{DFF816DF-9499-4CC1-A314-96FDDFFFD66B}" srcOrd="0" destOrd="0" presId="urn:microsoft.com/office/officeart/2018/2/layout/IconVerticalSolidList"/>
    <dgm:cxn modelId="{332F5D7C-36E9-451B-B84A-B1C5A84C2227}" type="presParOf" srcId="{B0BEA57B-5E0D-46B9-9C8F-0A2E71A09167}" destId="{89B2B8B6-3FDC-45D9-A236-EABE6E0A5265}" srcOrd="1" destOrd="0" presId="urn:microsoft.com/office/officeart/2018/2/layout/IconVerticalSolidList"/>
    <dgm:cxn modelId="{8BB0DDB6-F3E0-463C-B8C2-2149B37DBBB3}" type="presParOf" srcId="{B0BEA57B-5E0D-46B9-9C8F-0A2E71A09167}" destId="{16F2C9F3-0F95-4642-BACD-42B4CD036E9F}" srcOrd="2" destOrd="0" presId="urn:microsoft.com/office/officeart/2018/2/layout/IconVerticalSolidList"/>
    <dgm:cxn modelId="{585A03E1-F836-4FD1-8584-B69E5C8286C9}" type="presParOf" srcId="{B0BEA57B-5E0D-46B9-9C8F-0A2E71A09167}" destId="{9F47AF51-3783-45A0-A8A4-9A5DF1416416}" srcOrd="3" destOrd="0" presId="urn:microsoft.com/office/officeart/2018/2/layout/IconVerticalSolidList"/>
    <dgm:cxn modelId="{51956718-3474-414D-A794-267F25AF4DF5}" type="presParOf" srcId="{830D54E3-8342-44E3-9928-61B78EF2AD64}" destId="{AEFF48CF-66BC-42AA-9AEE-BB89537AAC69}" srcOrd="5" destOrd="0" presId="urn:microsoft.com/office/officeart/2018/2/layout/IconVerticalSolidList"/>
    <dgm:cxn modelId="{D870E277-8817-4BD4-B9C5-EFA91BC6FBE1}" type="presParOf" srcId="{830D54E3-8342-44E3-9928-61B78EF2AD64}" destId="{CDCC7232-F4AB-4341-A549-AD0231C3AF2D}" srcOrd="6" destOrd="0" presId="urn:microsoft.com/office/officeart/2018/2/layout/IconVerticalSolidList"/>
    <dgm:cxn modelId="{AD307CB1-45D8-4547-B24E-5D23FD5067C4}" type="presParOf" srcId="{CDCC7232-F4AB-4341-A549-AD0231C3AF2D}" destId="{5D80EF6D-B38D-4AB9-BB95-21E3243968DC}" srcOrd="0" destOrd="0" presId="urn:microsoft.com/office/officeart/2018/2/layout/IconVerticalSolidList"/>
    <dgm:cxn modelId="{48F2DE99-6EDE-47BE-B12F-1DDB1639D5DF}" type="presParOf" srcId="{CDCC7232-F4AB-4341-A549-AD0231C3AF2D}" destId="{249875D9-6D21-4C7B-9E34-8000A98E822C}" srcOrd="1" destOrd="0" presId="urn:microsoft.com/office/officeart/2018/2/layout/IconVerticalSolidList"/>
    <dgm:cxn modelId="{C4691931-5869-448F-A6FA-A4BEF608F0A1}" type="presParOf" srcId="{CDCC7232-F4AB-4341-A549-AD0231C3AF2D}" destId="{ED07FB07-DE91-44F1-8229-664F2E51973F}" srcOrd="2" destOrd="0" presId="urn:microsoft.com/office/officeart/2018/2/layout/IconVerticalSolidList"/>
    <dgm:cxn modelId="{85AED118-7228-45AE-8D43-FA1567B4786A}" type="presParOf" srcId="{CDCC7232-F4AB-4341-A549-AD0231C3AF2D}" destId="{EFEBDFC9-3B0B-44DA-ADB0-EF0D92D720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4D58-D35B-46EA-B749-8A491D3684AE}">
      <dsp:nvSpPr>
        <dsp:cNvPr id="0" name=""/>
        <dsp:cNvSpPr/>
      </dsp:nvSpPr>
      <dsp:spPr>
        <a:xfrm>
          <a:off x="0" y="1766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1CC1A-D8ED-4F5C-A6E1-3357891B237F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EE941-50FA-41E6-A49A-5CA2A558C189}">
      <dsp:nvSpPr>
        <dsp:cNvPr id="0" name=""/>
        <dsp:cNvSpPr/>
      </dsp:nvSpPr>
      <dsp:spPr>
        <a:xfrm>
          <a:off x="1033783" y="1766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Name the scientists who first observed living and nonliving cells.</a:t>
          </a:r>
        </a:p>
      </dsp:txBody>
      <dsp:txXfrm>
        <a:off x="1033783" y="1766"/>
        <a:ext cx="5658964" cy="895050"/>
      </dsp:txXfrm>
    </dsp:sp>
    <dsp:sp modelId="{B8443585-CCA1-4CAE-BB2C-8D353007A0E6}">
      <dsp:nvSpPr>
        <dsp:cNvPr id="0" name=""/>
        <dsp:cNvSpPr/>
      </dsp:nvSpPr>
      <dsp:spPr>
        <a:xfrm>
          <a:off x="0" y="1120579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C3B6A-EADD-414E-9AEE-4998A2DAEFA0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433E9-D993-486F-B58D-7DEF3FAF5D97}">
      <dsp:nvSpPr>
        <dsp:cNvPr id="0" name=""/>
        <dsp:cNvSpPr/>
      </dsp:nvSpPr>
      <dsp:spPr>
        <a:xfrm>
          <a:off x="1033783" y="1120579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Summarize the research that led to the development of the cell theory.</a:t>
          </a:r>
        </a:p>
      </dsp:txBody>
      <dsp:txXfrm>
        <a:off x="1033783" y="1120579"/>
        <a:ext cx="5658964" cy="895050"/>
      </dsp:txXfrm>
    </dsp:sp>
    <dsp:sp modelId="{DFF816DF-9499-4CC1-A314-96FDDFFFD66B}">
      <dsp:nvSpPr>
        <dsp:cNvPr id="0" name=""/>
        <dsp:cNvSpPr/>
      </dsp:nvSpPr>
      <dsp:spPr>
        <a:xfrm>
          <a:off x="0" y="2239393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2B8B6-3FDC-45D9-A236-EABE6E0A5265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7AF51-3783-45A0-A8A4-9A5DF1416416}">
      <dsp:nvSpPr>
        <dsp:cNvPr id="0" name=""/>
        <dsp:cNvSpPr/>
      </dsp:nvSpPr>
      <dsp:spPr>
        <a:xfrm>
          <a:off x="1033783" y="2239393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State the three principles of the cell theory.</a:t>
          </a:r>
        </a:p>
      </dsp:txBody>
      <dsp:txXfrm>
        <a:off x="1033783" y="2239393"/>
        <a:ext cx="5658964" cy="895050"/>
      </dsp:txXfrm>
    </dsp:sp>
    <dsp:sp modelId="{5D80EF6D-B38D-4AB9-BB95-21E3243968DC}">
      <dsp:nvSpPr>
        <dsp:cNvPr id="0" name=""/>
        <dsp:cNvSpPr/>
      </dsp:nvSpPr>
      <dsp:spPr>
        <a:xfrm>
          <a:off x="0" y="3358207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875D9-6D21-4C7B-9E34-8000A98E822C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BDFC9-3B0B-44DA-ADB0-EF0D92D720F2}">
      <dsp:nvSpPr>
        <dsp:cNvPr id="0" name=""/>
        <dsp:cNvSpPr/>
      </dsp:nvSpPr>
      <dsp:spPr>
        <a:xfrm>
          <a:off x="1033783" y="3358207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Explain why the cell is considered to be the basic unit of life.</a:t>
          </a:r>
        </a:p>
      </dsp:txBody>
      <dsp:txXfrm>
        <a:off x="1033783" y="3358207"/>
        <a:ext cx="5658964" cy="89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0-27T07:37:42.377"/>
    </inkml:context>
    <inkml:brush xml:id="br0">
      <inkml:brushProperty name="width" value="0.05292" units="cm"/>
      <inkml:brushProperty name="height" value="0.05292" units="cm"/>
      <inkml:brushProperty name="color" value="#EA1D24"/>
    </inkml:brush>
  </inkml:definitions>
  <inkml:trace contextRef="#ctx0" brushRef="#br0">13421 11296 0,'0'0'0,"0"0"16,0 0-16,0 0 0,0 0 16,0 0-16</inkml:trace>
  <inkml:trace contextRef="#ctx0" brushRef="#br0" timeOffset="4653.3884">25896 10758 0,'0'0'0,"0"0"16,0 0-16,0 0 0,0 0 15,0 0-15,0 0 0,0 0 0,0 0 16,0 0-16,0 0 0,0 0 16,0 0-16,0 0 0,0 0 15,0 0-15,0 0 0,0 0 16,0 0-16,0 0 0,0 0 16,0 0-16,0 0 0,0 0 0,0 0 15,0 0-15,0 0 0,0 0 16,0 0-16,0 0 0,0 0 15,-90-12-15,30 12 0,18 0 16,16-11-16,15 11 0,11 0 16,0 0-16,-13 0 0,13 0 15,0 0-15,-11 0 0,11 0 0,-16 0 16,5 11-16,-2-11 0,13 0 16,-20 0-16,7 0 0,2 14 15,11-14-15,-16 15 0,5-4 16,0 2-16,0-2 0,0 5 15,11 2-15,-17 4 0,17 0 16,-14-5-16,3 5 0,11-4 0,-15 8 16,15 3-16,-16-7 0,16 5 15,0-3-15,0 2 0,0-1 16,0 1-16,0-4 0,0 2 16,0 3-16,11-1 0,-11-13 15,12 3-15,-12-3 0,15-2 16,-15 0-16,18 5 0,-18-5 15,17 0-15,-1 0 0,-3 0 0,7-11 16,-3 17-16,-1-17 0,-3 11 16,2-11-16,-1 16 0,3-16 15,3 0-15,-2 0 0,4 13 16,0-13-16,-4 0 0,-1 0 16,1 0-16,4 0 0,-4 0 0,-3-15 15,0 15-15,-1 0 0,1-18 16,-2 18-16,7 0 0,-4-13 15,-3 13-15,-2-20 0,4 20 16,-15-20-16,18 5 0,-7 4 16,0-5-16,-11 16 0,18-20 15,-18 9-15,17-4 0,-17-3 0,16 3 16,-16 2-16,0-3 0,0 1 16,0-1-16,0-4 0,11 3 15,-11-5-15,0 6 0,0-1 16,0-3-16,0-2 0,0 4 15,0 0-15,0 1 0,0 1 16,0-1-16,0 1 0,-11-1 0,11-5 16,0 4-16,-11 0 0,11-2 15,-11 3-15,11-1 0,-18-2 16,18 3-16,-11 6 0,11-3 16,0 14-16,-16-15 0,16 15 15,-13-11-15,2 11 0,11 0 16,-20 0-16,9-11 0,11 11 0,-24 0 15,13 0-15,-4 0 16,-3 0-16,5 0 0,-3 0 0,1 0 16,15 0-16,-13 0 0,2 0 15,11 0-15,-18 0 0,18 0 16,-22 0-16,7 0 0,15-11 16,-34 11-16,6 0 0,28 0 0,0 0 15,0 0-15,0 0 0,0 0 16</inkml:trace>
  <inkml:trace contextRef="#ctx0" brushRef="#br0" timeOffset="7717.2136">14537 13322 0,'0'0'0,"0"0"16,0 0-16,0 0 15,0 0-15,0 0 0,0 0 0,0 0 16,0 0-16,-18 44 0,18-4 16,-29-16-16,18-4 0,11-5 15,0-15-15,0 13 0,0-13 16,0 11-16,0-11 0,-11 14 16,11-14-16,0 13 0,-13-13 15,13 13-15,0-13 0,0 11 16,0-11-16,0 11 0,0-11 0,0 0 15,0 0-15,0 0 0,0 0 16,-11 0-16,11 0 0,0-15 16,0 15-16,0-18 0,-11 5 15,11-3-15,-15 1 0,15 4 16,-11-7-16,11 1 0,-11-1 16,11-2-16,-14 2 0,14-4 0,0 0 15,0 0-15,-11 0 0,11 2 16,0-6-16,-11 8 0,11-4 15,-11 0-15,11 0 0,0 2 16,-11 3-16,11-1 0,0-4 16,0 4-16,0 3 0,0-3 0,0 3 15,0 15-15,0-20 0,0 9 16,0 11-16,0-20 0,0 20 16,-11-11-16,11 11 0,0 0 15,0-11-15,0 11 0,0 0 16,0 0-16,0 0 0,0 0 0,0 0 15,0 0-15,0-11 0,0 11 16,0 0-16,0 0 0,0 0 16,0 0-16,0 0 0,0 0 15,0 0-15,0 0 0,11-11 16,-11 11-16,0 0 0,0 0 16,0 0-16,0 0 0,11 0 15,-11 0-15,0 0 0,16-13 0,-16 13 16,13 0-16,-13-11 0,11 11 15,-11 0-15,22 0 0,-11-11 16,0 11-16,-11 0 0,11 0 16,-11 0-16,15-11 0,-15 11 15,12 0-15,-12 0 0,11-11 16,-11 11-16,24 0 0,-24 0 16,17-11-16,-1 11 0,-5 0 0,0 0 15,-11-11-15,0 11 0,18 0 16,-7 0-16,-11 0 0,13-11 15,-13 11-15,11 0 0,-11 0 16,11-11-16,0 11 0,-11 0 16,15 0-16,-15-11 0,11 11 0,-11 0 15,11 0-15,-11-11 0,0 11 16,14 0-16,-14-14 0,0 14 16,15 0-16,-15 0 0,11 0 15,-11-11-15,0 11 0,0 0 16,11 0-16,-11 0 0,0 0 0,0 0 15,0 0-15,0 0 0,0 0 16,11 0-16,-11 0 0,0 0 16,0 0-16,0 14 0,0-14 15,0 15-15,11-4 0,-11-11 16,0 18-16,11-7 0,-11 4 16,0 3-16,13-7 0,-13 2 15,0 2-15,0 1 0,0-3 16,0 3-16,0-1 0,0-2 0,0 7 15,0-7-15,0 3 0,16-3 16,-16 7-16,0-7 0,11 2 16,-11 8-16,0-1 0,11-5 15,-11 5-15,0-4 0,0-3 16,13 3-16,-13 0 0,11-7 16,-11 4-16,0-4 0,0 2 0,0-13 15,11 22-15,-11-11 0,0 0 16,0 0-16,0-11 0,0 16 15,0-16-15,0 13 0,0-13 16,0 16-16,11-16 0,-11 15 16,0-15-16,0 11 0,0-11 0,0 0 15,0 0-15,0 0 0,0 0 16,0 0-16,0 11 0,0-11 16,0 0-16,-11 0 0,11 0 15,-11 0-15,11 11 0,0-11 16,-13 0-16,13 0 0,-16 0 15,5 0-15,11 0 0,-19 0 0,19 0 16,-20 0-16,9 13 0,0-13 16,0 0-16,0 0 0,0 0 15,0 11-15,0-11 0,0 0 16,0 0-16,-1 11 0,12-11 16,-13 11-16,13-11 0,-11 0 15,11 11-15,-15-11 0,15 0 0,-11 0 16,11 0-16,0 0 0,-11 0 15,11 0-15,0 0 0,-25 0 16,8-15-16,-5 15 0,22 0 16,0 0-16,0 0 0,0 0 15,0 0-15</inkml:trace>
  <inkml:trace contextRef="#ctx0" brushRef="#br0" timeOffset="93138.563">11692 12726 0,'0'0'16,"0"0"-16,0 0 0,0 0 0,0 0 16,0 0-16,0 0 0,0 0 15,0 0-15,-33 51 0,7 0 16,8-9-16,7-3 0,11-3 16,0 1-16,0 3 0,11 0 15,-11 10-15,0 3 0,0-6 16,13-1-16,-13-4 0,0 4 15,11-2-15,0-4 0,-11-1 0,23-5 16,-23-8-16,11-4 0,-11-9 16,11-13-16,-11 20 0,0-20 15,11 0-15,0 0 0,-11 13 16,13-13-16,-13 0 0,22 0 16,-11 0-16,0-11 0,0 11 15,-11 0-15,51 0 0,-23-15 0,-28 15 16,16 0-16,-16-13 0,17 13 15,5 0-15,-4-11 0,4 11 16,0-11-16,-4 11 0,2-16 16,-3 5-16,1-2 0,4 2 15,-9 0-15,3-5 0,1 16 16,-1-17-16,1 17 0,5-18 0,-4 18 16,4-17-16,-6 6 0,-5 0 15,6-1-15,-1 12 0,-3-15 16,5 15-16,-7-15 0,-11 15 15,15-25-15,-15 10 0,0 2 16,11-5-16,-11 3 0,0-7 16,0 0-16,0-5 0,0-2 0,-15 1 15,15-5-15,-11-3 0,11 6 16,-14 1-16,3 0 0,0 1 16,11 1-16,-15 3 0,15 2 15,-11-5-15,11 5 0,-18 0 16,18 5-16,-15-1 0,15 3 15,0 15-15,0-14 0,0 14 16,0 0-16,0 0 0,0 0 0,-13 0 16,13 0-16,0 0 0,0 11 15,0-11-15,-12 0 0,12 0 16,0 0-16,-11 0 0,11 0 16,-11 11-16,11-11 0,-17 0 0,17 0 15,-18-13-15,18 13 0,-22 0 16,11-18-16,0 18 0,-11 0 15,0-11-15,0 11 0,-2 0 16,2 0-16,0 0 0,-7 0 16,0 11-16,7-11 0,5 11 15,-3-11-15,-2 16 0,8-16 16,3 13-16,11-13 0,0 0 0,0 0 16,0 0-16,0 0 0,0 0 15</inkml:trace>
  <inkml:trace contextRef="#ctx0" brushRef="#br0" timeOffset="94179.7136">12219 12530 0,'0'0'0,"0"0"15,0 0-15,0 0 0,0 0 16,0 0-16,0 0 0,0 0 15,0 0-15,0 0 0,-46 0 16,6 13-16,5-2 0,9-11 16,4 16-16,2-5 0,-7-11 0,-6 22 15,5-11-15,1-11 0,12 15 16,-1-15-16,-4 11 0,5-11 16,-1 0-16,1 11 0,15-11 15,-15 0-15,15 12 0,-11-12 16,11 0-16,-11 0 0,11 0 15,0 0-15,0 0 0,-18 0 0,18 0 16,0 0-16,0 0 0,-11 0 16,11 0-16,0 0 0,0 0 15,0 0-15,-11 0 0,11-23 16,-11 10-16,11-4 0,0-8 16,0-8-16,11 0 0,-11 0 15,11 0-15,-11-7 0,0 7 0,11-2 16,-11-2-16,0 1 0,0-6 15,0-2-15,0 9 0,0-2 16,0-1-16,0 5 0,11 6 16,-11 5-16,0 0 0,0 0 15,0 5-15,0 1 0,0 16 16,0-17-16,0 17 0,0 0 0,0 0 16,0 0-16,0 0 0,0 0 15,0 0-15,15 0 0,-15 0 16,16 0-16,-16-11 0,11 11 15,-11 0-15,13 0 0,-13 0 16,27-11-16,-10 11 0,5-11 16,-4 11-16,2 0 0,-3 0 0,1 0 15,0 0-15,4 0 0,0 0 16,-5 0-16,1 0 0,-7 15 16,0-4-16,-11 0 0,18 0 15,-7 2-15,0 7 0,0-2 16,-11 8-16,15-2 0,-15 1 0,11 8 15,-11 0-15,11 4 0,0-1 16,2 3-16,-1 12 0,-12 9 16,11-10-16,0 5 0,-11-6 15,0-7-15,11 0 0,-11 0 16,13-5-16,-13-4 0,0-4 16,11-3-16,-11-4 0,0-22 15,-13 18-15,13-18 0,17-15 16,21-10-16,-38 25 0,0 0 0,0 0 15,0 0-15,0 0 0</inkml:trace>
  <inkml:trace contextRef="#ctx0" brushRef="#br0" timeOffset="95105.8798">12083 11783 0,'0'0'0,"-25"0"16,8 0-16,-5 11 0,-3-11 16,-1 11-16,4-11 0,-2 11 15,2-11-15,-7 0 0,-2 11 16,2-11-16,12 11 0,-1-11 16,-4 11-16,0-11 0,0 0 15,4 0-15,3 0 0,4 0 16,-11 0-16,4 0 0,7 0 0,-4 0 15,15 0-15,0 0 0,0-11 16,0 11-16,0 0 0,0 0 16,0-11-16,0 11 0,0 0 15,0 0-15,0-11 0,0 11 16,0-11-16,0 11 0,0-11 16,0 11-16,11-13 0,-11-7 0,0 7 15,11-14-15,-11-2 0,0-8 16,0 6-16,0-6 0,0 1 15,0 3-15,-13-4 0,13 1 16,0-1-16,0 37 0,28-62 16,-6 16-16,-55 0 0,9 8 15,2 5-15,11 11 0,11 0 0,0 2 16,0 2-16,-11 3 0,11 2 16,0 2-16,0 11 0,0-13 15,-11 13-15,11 0 0,0 0 16,0 0-16,0-14 0,0 14 15,15 0-15,-15 0 0,18 0 0,-5 0 16,3 0-16,1 0 0,3 0 16,-2 0-16,4 0 0,2 0 15,2 0-15,3 0 0,4 0 16,-9 0-16,3 0 0,-5 0 16,0 0-16,-4 14 0,-1-14 15,3 0-15,-20 0 0,24 0 16,-13 0-16,3 13 0,1-13 0,-2 0 15,-2 11-15,-11-11 0,16 11 16,-16 0-16,0-11 0,11 13 16,-11-13-16,0 16 0,0-5 15,11 4-15,-11 3 0,0 4 16,11 4-16,-11-4 0,0 2 0,0 10 16,11 5-16,0 5 0,-11 3 15,20 6-15,-9-3 0,4-6 16,-15-8-16,18 1 0,-18 3 15,15-7-15,-15-2 0,0-3 16,0-1-16,0-10 0,0-3 16,0-14-16,29-22 0,-29 22 0,0 0 15,0 0-15,0 0 0,0 0 16</inkml:trace>
  <inkml:trace contextRef="#ctx0" brushRef="#br0" timeOffset="95962.4647">12120 11077 0,'0'0'0,"0"0"0,0 0 16,0 0-16,0 0 0,0 0 16,0 0-16,-40 0 0,7 0 15,9 0-15,-5 11 0,3 0 16,2-11-16,4 18 0,2-18 16,1 18-16,-10-7 0,5-11 0,0 15 15,-2-15-15,0 0 16,-5 11-16,2-11 0,5 0 0,5 11 15,1-11-15,3 0 0,2 0 16,0 0-16,0 0 0,11 0 16,0 0-16,-11 0 0,11 13 15,0-13-15,0 0 0,-11 0 0,11 0 16,0 0-16,0 0 0,0 0 16,0-11-16,11 11 0,-11-17 15,0 1-15,0-1 0,11-10 16,-11 3-16,11-3 0,-11 5 15,11-9-15,-11 5 0,0-7 16,0-11-16,0 9 0,0-10 0,-11 8 16,11-3-16,-11 7 0,11-2 15,-11 2-15,11 0 0,0 4 16,-11 7-16,11 7 0,-11 1 16,11 3-16,0 11 0,0-15 15,0 15-15,0 0 0,0-11 16,0 11-16,0 0 0,11-13 0,-11 13 15,11-11-15,0 11 0,0-11 16,-11 11-16,18-11 0,-7 11 16,0-16-16,0 16 0,0-11 15,11 11-15,-5 0 0,1-15 16,9 15-16,-5 0 0,6 0 16,-3 0-16,-3-13 0,4 13 0,-4 0 15,-4 0-15,-1 0 0,3 0 16,-20 0-16,24 0 0,-6 15 15,-2-2-15,-1-2 0,-2 5 16,3 1-16,-5 3 0,-11 0 16,0 0-16,0 0 0,13 2 15,-13 4-15,0 3 0,0-1 16,0 1-16,11-7 0,-11 11 0,0-6 16,0 6-16,11 2 0,-11 9 15,0 0-15,11-4 0,-11 0 16,13 8-16,-13-2 0,11 3 15,-11 2-15,0-7 0,16-11 16,-16-11-16,0-22 0,0 0 0,0 0 16,0 0-16,0 0 0</inkml:trace>
  <inkml:trace contextRef="#ctx0" brushRef="#br0" timeOffset="96878.6578">11972 10380 0,'0'0'0,"0"0"0,0 0 15,0 0-15,-33-13 0,-2 2 16,2 11-16,0 0 16,0 0-16,-2 0 0,1 0 0,6 0 15,-5 0-15,6 11 0,3-11 16,-2 0-16,1 13 0,3-13 15,0 18-15,5-18 0,-3 16 16,7-5-16,-5-11 0,2 13 16,1-13-16,15 0 0,-18 11 0,18-11 15,0 0-15,0 0 0,0 0 16,0 0-16,0 0 0,0 0 16,0-11-16,0 11 0,0 0 15,16-11-15,-16 0 0,11 11 16,-11-13-16,11 2 0,-11-1 0,11-1 15,-11-7-15,11 3 0,-11-10 16,0 3-16,0-5 0,0-8 16,0-3-16,-11 3 0,11 1 15,-11-3-15,0-5 0,11 4 16,-18 0-16,18-2 0,-17 3 0,17-1 16,-20 3-16,20 8 0,0 0 15,-14 1-15,14-3 0,0 2 16,0 7-16,0-2 0,0 4 15,0 7-15,11 2 0,-11 11 16,0-11-16,0 11 0,14 0 16,-14 0-16,15 0 0,-4 0 15,5 0-15,-16 0 0,28 0 16,-28 0-16,66 13 0,-66-13 0,0 0 16,16 13-16,-16-13 0,20 0 15,-20 0-15,24 0 0,-4 0 16,-3 0-16,5 11 0,-4-11 15,0 0-15,4 0 0,-5 13 16,-1-13-16,6 11 0,-4-11 16,-3 11-16,-2-11 0,3 16 0,1-16 15,-6 11-15,3-11 0,1 0 16,-4 0-16,-11 11 0,15-11 16,-15 0-16,0 13 0,14-2 15,-14 9-15,11-2 0,-11 4 16,0 0-16,0-5 0,11 1 0,-11 11 15,0-3-15,0 3 0,0 4 16,0 0-16,0 4 0,15-1 16,-15-1-16,0 2 0,0 3 15,0 0-15,0-7 0,0-4 16,0-29-16,0 0 0,0 0 16,0 0-16,0 0 0</inkml:trace>
  <inkml:trace contextRef="#ctx0" brushRef="#br0" timeOffset="122612.4065">25790 11465 0,'0'0'0,"0"0"0,-22-13 16,0 0-16,-2 13 0,2-20 15,0 20-15,0 0 0,-7 0 16,7 0-16,0 15 0,4-4 15,1 3-15,-1 8 0,3 0 16,-1 4-16,5 3 0,0 4 0,0 2 16,11 9-16,0-2 0,0-2 15,0 6-15,18-2 0,2-8 16,4 8-16,2-11 0,-1 0 16,1 0-16,3-4 0,-1-3 15,5-4-15,5-4 0,-7-1 0,2-1 16,4-3-16,-8-2 0,6-11 15,3 0-15,-3 0 0,3 0 16,-3-11-16,-2-7 0,-4-4 16,-7 0-16,-9-9 0,2-6 15,-15 4-15,16 0 0,-16-2 16,0 1-16,0 6 0,-18-8 0,7 6 16,0 3-16,-7-1 0,-1-1 15,-6-2-15,-1 7 0,-3-3 16,-4 10-16,4-1 0,-6 3 15,-2 4-15,6 11 0,0-12 16,4 12-16,3 0 0,11 0 16,-2 0-16,15 16 0,-11-3 0,11-13 15,0 0-15,0 0 0,0 0 16,0 0-16</inkml:trace>
  <inkml:trace contextRef="#ctx0" brushRef="#br0" timeOffset="123221.5477">26403 12283 0,'0'0'15,"0"0"-15,0 0 0,0 0 0,0 0 16,-24-31-16,-3 7 0,3 7 16,-2 1-16,-1 5 0,12 11 15,-7 0-15,-5 0 0,1 0 16,2 15-16,-3-1 0,3-3 15,-5 4-15,7 3 0,0 8 16,-4-1-16,6-3 0,-2 4 16,6-2-16,-10-2 0,8 5 0,18 1 15,-11 3-15,11-4 0,0 4 16,0-3-16,0 1 0,16 2 16,-16 0-16,28-5 0,-3 7 15,6-4-15,-1-3 0,-3-4 16,2 0-16,-1-4 0,1-18 0,-3 22 15,3-11-15,-5-11 0,3 11 16,1-11-16,-1 0 0,1-15 16,-1-1-16,-3-1 0,-2-8 15,-4-1-15,-3-3 0,-1-4 16,-3-11-16,-11 0 0,0-2 16,0-9-16,0 11 0,-18-1 15,5 1-15,-3 9 0,-8 2 0,-7 4 16,2 7-16,-4 2 0,9 20 15,-2 0-15,1 0 0,8 0 16,17 0-16,-11 20 0,11-9 16,0-11-16,0 0 0,0 0 0,0 0 15,0 0-15</inkml:trace>
  <inkml:trace contextRef="#ctx0" brushRef="#br0" timeOffset="123863.4298">26593 13033 0,'0'-11'0,"0"11"0,13-13 16,-13 13-16,0-16 0,0 16 16,-20-13-16,-2 2 0,-4 11 15,-1-15-15,-1 15 0,3 0 0,-6 0 16,1 0-16,-3 0 0,-1 13 15,6 2-15,-5-4 0,6 7 16,3 4-16,2 4 0,0 3 16,0 9-16,-2 1 0,4-3 15,7 3-15,2-1 0,-1-5 16,12 0-16,-11 2 0,11 3 0,0 1 16,23 1-16,-10-3 0,9-1 15,0 1-15,4-2 0,-1-6 16,10-2-16,-2-5 0,4-5 15,-4-1-15,3-5 0,1-11 16,3 11-16,0-11 0,-5 0 16,-2-22-16,-4 4 0,4-4 15,-7-4-15,-2-3 0,3-4 0,-5-2 16,-9-7-16,3 0 0,-16-7 16,13 3-16,15 2 0,-12-5 15,-34 3-15,-4-2 0,0 1 16,0-3-16,9-6 0,-9 8 0,4 6 15,-8 9-15,6 2 0,-7 2 16,3 3-16,4 11 0,7 1 16,13 14-16,0-13 0,0 13 15,0 0-15,0 0 0,0 0 16,0 0-16,0 0 0</inkml:trace>
  <inkml:trace contextRef="#ctx0" brushRef="#br0" timeOffset="142256.8026">11655 13608 0,'0'0'16,"0"0"-16,0 0 0,0 0 15,0 0-15,0 0 0,0 0 0,0 0 16,0 0-16,0 0 0,0 0 16,0 0-16,0 0 0,0 0 15,0 0-15,0 0 0,0 0 16,0 0-16,24 89 0,-6-23 15,-3-20-15,-15-8 0,0-19 0,11-3 16,-11-1-16,0-2 0,0 3 16,0-1-16,11-15 0,-11 25 15,0-14-15,14 4 0,-14 3 16,11-1-16,-11 1 0,11 4 16,-11-2-16,0 0 0,15 2 0,-15 0 15,0-2-15,0-3 0,0 1 16,0 0-16,0-3 0,0-2 15,13 3-15,-13-1 0,0 3 16,0-5-16,11 7 0,-11-5 16,0-4-16,11 0 0,-11-11 15,0 18-15,11-18 0,-11 18 16,0-18-16,11 17 0,-11-17 16,16 20-16,-16-20 0,0 11 0,13-11 15,-13 0-15,15 0 0,-15 0 16,11 0-16,-11 0 0,18 0 15,-18 0-15,18 0 0,-18-15 16,20 15-16,-20-11 0,19 11 16,-8-11-16,5 11 0,-3-16 15,5 16-15,-3-11 0,-4 11 0,5 0 16,-3-13-16,-2 13 0,9-20 16,-3 9-16,1 0 0,0-2 15,-3-3-15,3 5 0,-1 11 16,1-17-16,2 17 0,-3-18 15,-3 18-15,6 0 0,-7-15 0,9 15 16,-5-11-16,-1 11 0,2 0 16,-1-11-16,3 11 0,-2 0 15,-1 0-15,-1-11 0,-3 11 16,2 0-16,3 0 0,-3 0 16,-4 0-16,1 0 0,-12 0 15,15-11-15,-15 11 0,0 0 16,18 0-16,-18 0 0,11 0 0,-11-12 15,0 12-15,0 0 0,0-11 16,11 11-16,-11-13 0,0-2 16,0 4-16,11-2 0,-11-3 15,0 5-15,0-2 0,0 2 16,0-7-16,0 3 0,0-1 16,0-1-16,0 1 0,0 3 0,-14-2 15,14-3-15,0-4 0,-13 0 16,13 0-16,-11 0 0,11 6 15,-11-6-15,11 5 0,-13-1 16,2 3-16,11-3 0,-11 7 16,11 0-16,-11 0 0,11 11 15,-16 0-15,16-22 0,-15 22 0,15-18 16,-13 7-16,13-2 0,-16 2 16,16-5-16,-13 5 0,13 0 15,-15 11-15,15-17 0,0 17 16,-18-16-16,18 5 0,-11 11 15,11 0-15,-11 0 0,11 0 16,-11-11-16,0 11 0,-2 0 0,2 0 16,0 0-16,-5 0 0,3 0 15,-2-13-15,-3 13 0,0 0 16,-4-11-16,5 11 0,-3-11 16,2 11-16,5-11 0,-7 11 15,-2 0-15,9-11 0,-7 11 0,2 0 16,5-11-16,-5 11 15,3-11-15,-3 11 0,-2 0 0,3 0 16,-1 0-16,1 0 0,-1 0 16,-6-11-16,4 11 0,4 0 15,-6-11-15,22 11 0,0-16 16,0 16-16,0 0 0,0 0 0,0 0 16,0 0-16,0 0 0</inkml:trace>
  <inkml:trace contextRef="#ctx0" brushRef="#br0" timeOffset="143851.478">11679 14479 0,'0'0'16,"0"0"-16,-11 0 0,11 0 15,0 0-15,11 0 0,-11 0 0,11 0 16,-11 16-16,0-5 0,0 0 16,0 6-16,0 1 0,0 4 15,11 0-15,-11 2 0,0 3 16,0 6-16,0-2 0,11 0 15,-11 2-15,11-2 0,-11 11 16,0-9-16,11 2 0,-11 5 0,0-7 16,0-5-16,14 3 0,-14-7 15,13 3-15,-13-3 0,11 3 16,-11 1-16,11-6 0,-11 0 16,0-4-16,0 2 0,0-3 15,0-1-15,0-3 0,11-2 16,-11 0-16,0-11 0,0 18 0,0-18 15,0 11-15,0-11 0,0 0 16,0 0-16,0 11 0,0-11 16,0 0-16,0 0 0,0 11 15,0-11-15,15 0 0,-15 0 16,11 0-16,-11 15 0,13-15 16,-13 0-16,16 0 0,-16 0 0,18 0 15,-18 11-15,17-11 0,-17 0 16,20 0-16,-9 0 0,0 0 15,2 0-15,3-11 0,-3 11 16,5 0-16,6-11 0,-6 11 16,-5 0-16,7-15 0,-3 15 15,5 0-15,-4 0 0,4-11 16,0 11-16,-4 0 0,8-11 0,-6 11 16,2 0-16,0 0 0,-9-11 15,9 11-15,-6 0 0,-1 0 16,3 0-16,-5 0 0,2 0 15,3 0-15,0-11 0,-3 11 16,-4 0-16,5 0 0,-3 0 16,-13 0-16,20 0 0,-20 0 0,17 0 15,-17 0-15,11 0 0,-11 0 16,0 0-16,0 0 0,0 0 16,0 0-16,0 0 0,0 0 15,0 0-15,0 0 0,0 0 16,-11 0-16,11-11 0,0 11 0,-15-11 15,15 11-15,-11-13 0,11 13 16,-11-12-16,11 12 0,0-15 16,-13 15-16,13-11 0,0 11 15,0 0-15,0-13 0,0 13 0,0-11 16,0 11-16,0-16 0,0 5 16,0 0-16,0 0 0,0 0 15,0-2-15,0-2 0,0 1 16,0 3-16,0-4 0,0-3 15,13-2-15,-13 7 0,0-4 16,0-3-16,0 2 0,0-4 16,0 0-16,0-5 0,0-1 0,0-3 15,0-2-15,0 2 16,0 7-16,-11-3 0,11 3 0,0-2 16,-13-3-16,13 0 0,-14-4 15,14 5-15,-15-1 0,15 7 16,-11 0-16,11-5 0,-15 10 15,15-1-15,-12 7 0,12 0 16,0 0-16,-11 11 0,11-11 0,0 11 16,0 0-16,0 0 0,0 0 15,-13 0-15,13 0 0,0 0 16,0 0-16,-11 0 0,11 0 16,0 0-16,-11 11 0,11-11 15,-11 0-15,0 0 0,11 13 16,-11-13-16,11 0 0,-15 11 15,15-11-15,-16 0 0,3 11 0,2-11 16,11 0-16,-24 16 0,8-16 16,-1 11-16,1-11 0,-6 11 15,9-11-15,-5 0 0,1 13 16,-1-13-16,-2 0 0,-2 0 16,0 11-16,4-11 0,-4 0 0,0 0 15,-2 0-15,-7 11 0,7-11 16,0 0-16,-3 15 0,3-4 15,-7 3-15,3 1 0,-1 3 16,7-3-16,6-2 0,16-13 16,14 0-16,-14 0 0,0 0 0,0 0 15,0 0-15,0 0 0</inkml:trace>
  <inkml:trace contextRef="#ctx0" brushRef="#br0" timeOffset="145129.465">11668 15350 0,'18'0'0,"-18"0"15,0 11-15,0-11 0,13 18 16,-13-3-16,0 3 0,0 6 15,0 18-15,0-2 0,0 6 16,0 9-16,0-4 0,-11 4 16,11-4-16,0 4 0,0-7 0,0 5 15,0 7-15,0-9 0,0-7 16,11-11-16,-11-2 0,0 6 16,11 1-16,-11-8 0,0-3 15,15-5-15,-15-4 0,0-5 0,0 0 16,0-13-16,0 20 0,0-20 15,0 15-15,0-15 0,0 20 16,0-20-16,11 0 0,-11 13 16,0-13-16,0 0 0,0 0 15,0 11-15,18-11 0,-18 0 16,18 0-16,-7 0 0,2 0 16,-13-11-16,20 11 0,-9-13 0,7 13 15,-18-15-15,26 15 0,-13-16 16,3 16-16,1-13 0,1 13 15,0 0-15,8-11 0,-4 11 16,-4-15-16,8 4 0,-8 11 16,6-14-16,3 14 0,-1-11 15,-6 11-15,2-11 0,0 11 16,-7 0-16,7 0 0,-4-13 0,-5 13 16,3 0-16,1 0 0,-1 0 15,-5 0-15,0 0 0,0 0 16,-11 0-16,17 0 0,-17 11 15,11-11-15,-11 0 0,0 0 16,12 11-16,-12-11 0,13 0 16,-13 0-16,0 13 0,0-13 15,11 11-15,-11-11 0,0 0 0,0 0 16,0 0-16,0 0 0,0 0 16,0 0-16,11 0 0,-11 0 15,0 0-15,0 0 0,0 0 16,0-11-16,11-4 0,-11-3 0,0-8 15,11-7-15,-11 6 0,0-4 16,0 3-16,0-10 0,0 10 16,0-1-16,0-4 0,0-7 15,11 3-15,-11-7 0,0 4 16,0 2-16,0 3 0,-11 2 16,11 4-16,-13 3 0,13-3 0,-11-4 15,0 7-15,-5 6 0,3-7 16,2 10-16,0-5 0,11 11 15,-16 11-15,16-16 0,0 16 16,0 0-16,0 0 0,0 0 16,-11 0-16,11 0 0,0 11 15,-11-11-15,11 16 0,0-1 16,0-4-16,-17 2 0,17 3 0,-16-5 16,5 2-16,-6-13 0,3 11 15,-3-11-15,-7 0 0,-3 11 16,-4-11-16,3-11 0,-6 11 15,-1-13-15,-5 0 0,1 13 16,-1-20-16,-2 20 0,3-18 16,-1 18-16,-4-15 0,-7 15 0,5 0 15,-5 0-15,7 0 0,28 0 16,16 0-16,0 0 0,0 0 16,0 0-16,0 0 0</inkml:trace>
  <inkml:trace contextRef="#ctx0" brushRef="#br0" timeOffset="146622.9563">11470 16400 0,'0'0'0,"22"11"0,-22-11 0,15 11 15,-4 0-15,-11 0 0,0 2 16,13 3-16,-13 6 0,0 2 16,0 2-16,0 3 0,0 4 15,0 7-15,0-3 0,0-37 0,0 0 16,0 73-16,0-18 0,16-9 16,-16-6-16,0-7 0,0-4 15,11 2-15,-11-3 0,0-6 16,0 0-16,0-2 0,0 7 15,0-1-15,0-8 0,0-7 16,0 4-16,0-15 0,0 14 0,0-3 16,0 0-16,0 0 0,0 2 15,-11 0-15,11-2 0,0-11 16,0 0-16,0 13 0,-11-13 16,11 0-16,0 11 0,0-11 15,0 11-15,0-11 0,0 0 16,0 0-16,0 0 0,11 0 15,-11 0-15,11 11 0,-11-11 0,0 0 16,13 0-16,-2 0 0,-11 0 16,18 0-16,-3 0 0,-15 0 15,16 0-15,1 0 0,-6 0 16,0 0-16,3-11 0,-3 11 16,0 0-16,0 0 0,4 0 0,-2-11 15,7 11-15,4-11 0,-2 0 16,-6 0-16,6 11 0,-9-17 15,5 17-15,4-16 0,-7 5 16,3 11-16,4-17 0,-4 17 16,4-16-16,-5 16 0,1 0 15,8-18-15,-1 18 0,1-11 16,-8 11-16,-1-13 0,5 13 0,-4 0 16,9-15-16,-5 15 0,-5 0 15,1-11-15,-7 11 0,15-11 16,-10 11-16,1 0 0,-3 0 15,1 0-15,-4 0 0,0 0 16,2 0-16,5 0 0,-7-11 16,-11 11-16,11 0 0,0 0 15,-11 0-15,11 0 0,-11 0 0,0-14 16,13 14-16,-13 0 0,0 0 16,0-15-16,0 15 0,14-11 15,-14 11-15,11-11 0,-11 11 16,0-11-16,0 11 0,0-11 15,0 0-15,0 11 0,0-13 0,0 2 16,0-11-16,0 0 0,0-1 16,0 1-16,0-4 0,0-3 15,-16-15-15,16 9 0,-18 2 16,18 33-16,-11-60 0,0 7 16,11 3-16,-19 1 0,19 49 0,13-62 15,-35 12-15,0 6 0,8 15 16,3-4-16,11 6 0,-13-3 15,13-3-15,0-1 0,0 12 16,0 7-16,0-3 0,0 7 16,0 11-16,0 0 0,0 0 15,0 0-15,0 0 0,0 0 0,13 0 16,-13 11-16,11-11 0,-11 11 16,0-11-16,0 11 0,0-11 15,0 0-15,-11 0 0,11 0 16,-15 0-16,4 0 0,-2 0 15,-5 0-15,-2-15 0,0 4 16,-6-2-16,-3-3 0,-4 5 16,-2-2-16,9-2 0,3-1 0,23-8 15,12 2-15,-12 22 0,0 0 16,0 0-16,0 0 0,0 0 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4OpBylwH9D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TW Cen MT"/>
                <a:ea typeface="+mj-lt"/>
                <a:cs typeface="+mj-lt"/>
              </a:rPr>
              <a:t>4.1 The history of cell biology 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1DEC0A-B048-4297-9D0A-D49DB0FA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Leeuwenhoek</a:t>
            </a:r>
          </a:p>
        </p:txBody>
      </p:sp>
      <p:pic>
        <p:nvPicPr>
          <p:cNvPr id="5" name="Picture 5" descr="A picture containing person, sitting, person, person&#10;&#10;Description automatically generated">
            <a:extLst>
              <a:ext uri="{FF2B5EF4-FFF2-40B4-BE49-F238E27FC236}">
                <a16:creationId xmlns:a16="http://schemas.microsoft.com/office/drawing/2014/main" id="{69A95F4B-B034-4176-9F1D-78DD922BFD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5025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DA74-B543-42B0-BB0E-40308D071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425" y="2249487"/>
            <a:ext cx="5100790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The first person to observe </a:t>
            </a:r>
            <a:r>
              <a:rPr lang="en-US" sz="2800" b="1" dirty="0"/>
              <a:t>living cells</a:t>
            </a:r>
            <a:r>
              <a:rPr lang="en-US" sz="2800" dirty="0"/>
              <a:t> was a Dutch trader named Anton van Leeuwenhoek.</a:t>
            </a:r>
          </a:p>
          <a:p>
            <a:r>
              <a:rPr lang="en-US" sz="2800" dirty="0"/>
              <a:t>His microscope was 10 times better compared to Hooke’s.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BCC00FC-6E21-46EB-AB28-745F097B28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2422A806-6F90-447B-A513-ADBD7AA54A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FEC3B437-40B3-4C42-8744-ED6E733A16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777511-1DB3-455D-ADF3-63EC1FCAD0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6726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0A7D0EE8-D819-40C5-ADAD-14CE4E716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4A30649E-6DF0-48F5-B376-261AECE44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2364A72-827F-4B61-988F-6CC8C4859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EEB182FA-5AA5-488B-84DC-7A522FA4A2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E38618A6-EBFD-46E0-8296-B6123A4501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426D6D99-DE3A-4930-BCE7-C540CBF504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E3ACE65C-5554-4C8F-8612-49E6E2C6A4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0AD7ED8D-70A7-4441-BB92-898ED370F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FF72EABC-C9CA-4224-BD5B-DBB1418CDD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CECCC5BC-E7C8-4D67-954D-8F6B9980A8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8A8C8825-F2FF-4F14-AACE-52E949A569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F9335A83-C6A2-413E-880A-B4BB9924CB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BF61F578-820C-4C5B-BAE7-0ACED8F1AE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E0E55C78-E33D-4674-B827-19C7138FF2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0F5E1FFD-1870-46C5-A38E-48807D3E8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4C24FEDF-2EB8-4FEE-9710-65B224AF77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7BD452C9-563B-4FDD-AE78-7A17B9B9CE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6E204650-073A-43F0-B544-E58A8849AA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03E1999E-D693-4863-B1F6-FB935EBF40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8E8F11F6-A788-4420-B47C-06EBC8D4D7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BFB7FE10-2237-4A53-8965-37356334A1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F3D56A34-4E4A-404C-84A7-EC7A2FF570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797D88DE-EB08-4B29-8F20-D5CB97A4E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E556BD02-F2E5-42AF-AF25-03CAAE20C2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65411AE2-81EF-4BFA-A35A-A15351EDCC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11869CEB-472C-4CC0-8A93-CD65D0A17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DA77CBC6-3324-4D92-851D-985077375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1B3276EA-9F0A-4B2F-B70F-ED0EF12CD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639F30AE-AAC5-41F2-AA9C-A1B040FD5F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C5702EFB-9FC9-4867-84EF-80472629CB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FCB8F687-3733-407E-93CB-C9AC91379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294DEB8D-5409-4E04-8758-B18C370800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99AF88ED-F4BF-411D-BFAE-D404850DCE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A5F400B-44AF-42F9-9E3A-90F15F0FF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F683648C-A59B-45BF-B12B-C3565B5492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6EBBB1B7-63EE-4A7A-A8F3-6E691B3552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1BC8DA5D-18F7-4BE5-A60C-BEB153AEF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2C77F9CB-BBF4-4735-8FBD-88BFE4957B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C03D174F-2F5B-4C62-9B1D-ABFFC01D3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0312CF71-8F11-4DDB-A89D-097C70381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C5A7B3D7-673F-4FE6-984A-223B0A6A74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E6B8ACF6-C533-4703-B72A-A8A83EDC3E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04CF89EC-750E-4006-BFE8-1B32DE139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0A415805-C61A-4642-BAE6-F1675BA48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A93A4661-58EC-46B2-BC71-7D2ADA141A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ACE16DE1-30BE-49A6-BA25-056C5CCAB9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AE28BB13-CB72-47BA-B52E-A903D7C44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CEF205C5-AD0D-4C6B-B99C-675734E930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3EB80C49-8688-418A-B60D-D652107AC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C84CF518-C638-4C72-A7E5-C7B06DB21A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248B7D57-815C-4F0B-BB28-3AE0E1B52A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A901B28C-B7DC-4DBD-9940-FAEBE9FF2D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F48B80E3-E884-43AC-AC29-A4AAE8BDD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DD74EBEF-E28B-4A85-A8B5-0AA73914F8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A46827-6517-4185-948F-82474A32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0" y="1827747"/>
            <a:ext cx="2953129" cy="2321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Animalcules: </a:t>
            </a:r>
            <a:r>
              <a:rPr lang="en-US" sz="3400" i="1"/>
              <a:t>Spirogyra</a:t>
            </a:r>
            <a:r>
              <a:rPr lang="en-US" sz="3400"/>
              <a:t>, </a:t>
            </a:r>
            <a:r>
              <a:rPr lang="en-US" sz="3400" i="1"/>
              <a:t>Vorticella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9DC40D-E1EE-4DF4-923F-B2F5140FF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0" b="35485"/>
          <a:stretch/>
        </p:blipFill>
        <p:spPr>
          <a:xfrm>
            <a:off x="-5597" y="1"/>
            <a:ext cx="7558541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3" name="Picture 3" descr="A picture containing cake, table, cut, piece&#10;&#10;Description automatically generated">
            <a:extLst>
              <a:ext uri="{FF2B5EF4-FFF2-40B4-BE49-F238E27FC236}">
                <a16:creationId xmlns:a16="http://schemas.microsoft.com/office/drawing/2014/main" id="{C03DCBA9-ACDD-42C0-A51E-5FF644598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544" r="1" b="28920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9D414ED-5E2D-4495-AD85-39B3765183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20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A19AD86-8CE3-4F48-BE3E-B1B31F986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D99DDFF-97C9-44F3-8986-1BDC11328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3FA40A33-68F3-469F-A1DE-7CFBC0D624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D266A667-1482-4C18-AD2F-B6ADA5DF58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8258769B-37F5-4E8D-8B00-38AC7386D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C72433F1-70F8-4C17-BE50-1F9AEE946E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3C859C38-E0FE-4D14-B1E6-2C5CAB63B6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792C2EA0-4DF9-47F4-BD05-197BD31A4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8E125260-0096-4692-AADE-869F342713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2431D55A-3809-4013-8946-8303EA4C0C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E8D9EE6-A386-47E6-B9D0-65C3997183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Rectangle 41">
              <a:extLst>
                <a:ext uri="{FF2B5EF4-FFF2-40B4-BE49-F238E27FC236}">
                  <a16:creationId xmlns:a16="http://schemas.microsoft.com/office/drawing/2014/main" id="{BFB37BA3-15CE-410A-B78D-62BF82E020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1121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F2FD41-72DB-48B3-B430-BC2FDCF2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The Cell Theory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083B5D-67B1-4E9E-A0CE-A4B2F56DB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6842" r="7763" b="-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E58F-9C0B-4706-89DD-E5ED0E663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312" y="1842510"/>
            <a:ext cx="5785280" cy="39486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Only 150 years later, other scientists </a:t>
            </a:r>
            <a:r>
              <a:rPr lang="en-US" dirty="0" smtClean="0"/>
              <a:t>(Schleiden and Schwann) discovered </a:t>
            </a:r>
            <a:r>
              <a:rPr lang="en-US" dirty="0"/>
              <a:t>that plants and animals are made of cells.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Cell Theory</a:t>
            </a:r>
            <a:r>
              <a:rPr lang="en-US" dirty="0"/>
              <a:t>:</a:t>
            </a:r>
          </a:p>
          <a:p>
            <a:pPr marL="685800" indent="-457200">
              <a:lnSpc>
                <a:spcPct val="110000"/>
              </a:lnSpc>
              <a:buAutoNum type="arabicPeriod"/>
            </a:pPr>
            <a:r>
              <a:rPr lang="en-US" dirty="0"/>
              <a:t>All living things are composed of one or more cells.</a:t>
            </a:r>
          </a:p>
          <a:p>
            <a:pPr marL="685800" indent="-457200">
              <a:lnSpc>
                <a:spcPct val="110000"/>
              </a:lnSpc>
              <a:buAutoNum type="arabicPeriod"/>
            </a:pPr>
            <a:r>
              <a:rPr lang="en-US" dirty="0"/>
              <a:t>Cells are the basic units of structure and function in an organism.</a:t>
            </a:r>
          </a:p>
          <a:p>
            <a:pPr marL="685800" indent="-457200">
              <a:lnSpc>
                <a:spcPct val="110000"/>
              </a:lnSpc>
              <a:buAutoNum type="arabicPeriod"/>
            </a:pPr>
            <a:r>
              <a:rPr lang="en-US" dirty="0"/>
              <a:t>Cells come only from the reproduction of existing cells.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15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13F2473-E1A8-4B82-9A36-F3E5D3B47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D08D-219E-43B5-9845-37219AAB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3981"/>
            <a:ext cx="9905998" cy="1478570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Developments in cell theory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2307-EA43-40F7-A48A-46151428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532" y="1543242"/>
            <a:ext cx="1011016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discovery of cells and the development of the cell theory happened at the beginning of a revolutionary time in the history of science.</a:t>
            </a:r>
            <a:endParaRPr lang="en-US" dirty="0"/>
          </a:p>
          <a:p>
            <a:r>
              <a:rPr lang="en-US" sz="1600" dirty="0">
                <a:ea typeface="+mn-lt"/>
                <a:cs typeface="+mn-lt"/>
                <a:hlinkClick r:id="rId2"/>
              </a:rPr>
              <a:t>https://www.youtube.com/watch?v=4OpBylwH9DU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2" name="Picture 12" descr="Timeline&#10;&#10;Description automatically generated">
            <a:extLst>
              <a:ext uri="{FF2B5EF4-FFF2-40B4-BE49-F238E27FC236}">
                <a16:creationId xmlns:a16="http://schemas.microsoft.com/office/drawing/2014/main" id="{05AC64DC-6796-473A-BCFA-8F7AB44F9D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69688" y="3004037"/>
            <a:ext cx="8341382" cy="3603074"/>
          </a:xfrm>
        </p:spPr>
      </p:pic>
    </p:spTree>
    <p:extLst>
      <p:ext uri="{BB962C8B-B14F-4D97-AF65-F5344CB8AC3E}">
        <p14:creationId xmlns:p14="http://schemas.microsoft.com/office/powerpoint/2010/main" val="29539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Describe the major contributions of Hooke and Leeuwenhoek.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Identify the advance that enabled Leeuwenhoek to view the first living cells.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State the three fundamental parts of the cell theory.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/>
              <a:t>If you could go back in time, how would you explain the cell theory to someone who had never heard of cells?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/>
              <a:t>Both living and nonliving things are made of atoms, molecules, and compounds. </a:t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>How are living and nonliving things different?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C74B-9FA5-458E-99CE-EC527792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8010" y="4149724"/>
            <a:ext cx="7539989" cy="110807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289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B8F220-3F2D-4A53-B04C-65B2D9F7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400" y="109667"/>
            <a:ext cx="6064817" cy="20344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Brainstorm: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/>
              <a:t>What do you know about cells?</a:t>
            </a:r>
          </a:p>
        </p:txBody>
      </p:sp>
      <p:pic>
        <p:nvPicPr>
          <p:cNvPr id="6" name="Graphic 5" descr="Person with Idea">
            <a:extLst>
              <a:ext uri="{FF2B5EF4-FFF2-40B4-BE49-F238E27FC236}">
                <a16:creationId xmlns:a16="http://schemas.microsoft.com/office/drawing/2014/main" id="{A7BAF754-5BA1-46CD-925E-8E16D2209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9503" y="1539186"/>
            <a:ext cx="3525628" cy="35256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4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DAAF6-0D1D-426B-83B0-BE8A7C04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Student objectives: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EAAC5-488A-4104-A1B1-3B8F3BEBF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28095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918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20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7" name="Rectangle 13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1EB373-BB08-4BF5-8D42-7E98AC0B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The Discovery of Cells</a:t>
            </a:r>
          </a:p>
        </p:txBody>
      </p:sp>
      <p:pic>
        <p:nvPicPr>
          <p:cNvPr id="5" name="Picture 5" descr="A picture containing blue, sitting, orange, table&#10;&#10;Description automatically generated">
            <a:extLst>
              <a:ext uri="{FF2B5EF4-FFF2-40B4-BE49-F238E27FC236}">
                <a16:creationId xmlns:a16="http://schemas.microsoft.com/office/drawing/2014/main" id="{C7140080-F691-4E57-BB08-B2CC1C06E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9622" r="24526" b="2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2E71C-99E3-46A2-8903-A4FBBAA3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519" y="2249487"/>
            <a:ext cx="3958404" cy="42386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All living things are made up of one or more cells.</a:t>
            </a:r>
          </a:p>
          <a:p>
            <a:pPr>
              <a:lnSpc>
                <a:spcPct val="110000"/>
              </a:lnSpc>
            </a:pPr>
            <a:r>
              <a:rPr lang="en-US" dirty="0"/>
              <a:t>A </a:t>
            </a:r>
            <a:r>
              <a:rPr lang="en-US" b="1" dirty="0"/>
              <a:t>cell</a:t>
            </a:r>
            <a:r>
              <a:rPr lang="en-US" dirty="0"/>
              <a:t> is the smallest unit that can carry on all the processes of life.</a:t>
            </a:r>
          </a:p>
          <a:p>
            <a:pPr>
              <a:lnSpc>
                <a:spcPct val="110000"/>
              </a:lnSpc>
            </a:pPr>
            <a:r>
              <a:rPr lang="en-US" dirty="0"/>
              <a:t>When scientists were first able to use microscopes, they discovered these objects too small to be seen with the naked eye.</a:t>
            </a:r>
          </a:p>
          <a:p>
            <a:pPr>
              <a:lnSpc>
                <a:spcPct val="11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85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F7A6204-526F-4729-96D1-32CE441E2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63" r="2" b="2356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3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C3881D32-E08B-4A79-A5BB-64CCF4170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4005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Picture 4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C42723B2-EABF-4435-B467-D12A12C64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47" r="3340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1BA5D3-EA2F-4764-8569-2FD30735F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16"/>
          <a:stretch/>
        </p:blipFill>
        <p:spPr>
          <a:xfrm>
            <a:off x="6105313" y="10"/>
            <a:ext cx="6099028" cy="6857990"/>
          </a:xfrm>
          <a:prstGeom prst="rect">
            <a:avLst/>
          </a:prstGeom>
        </p:spPr>
      </p:pic>
      <p:pic>
        <p:nvPicPr>
          <p:cNvPr id="2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CC1825B-DE6F-4695-BF20-679204B43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34"/>
          <a:stretch/>
        </p:blipFill>
        <p:spPr>
          <a:xfrm>
            <a:off x="3048" y="-27868"/>
            <a:ext cx="60990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D3BFD04-77D1-4FB5-A159-35084E2C6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85FB2-B686-4546-B01D-17A122BAC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CCB97F-DB3B-4939-ABF0-CEDED72496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DEDF1F5-B144-4E61-A93B-DF131E62CE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AB937A00-7D28-489C-BF2D-85C9FE1330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9B6FDA50-4B9D-47D9-8807-59651FD0D3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BFBE3212-C518-48C0-A538-22E13450EE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DB66EBCA-80AB-4133-A201-9F8134577F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E2107C9-8602-4900-B4B4-D13611B68B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4B5E7BF-E3D5-41ED-908A-569FA6DE45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D270C773-B463-4311-BB4C-DC4C44FDAA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BC18564-A239-4C4B-B7D5-4A3769CE3D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3D9A7A0F-04F5-4EF6-B884-50AE0610F1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7E0D4876-341D-4983-815A-4AEDD46F6FD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5BEF60E7-344C-49D0-8748-3A3A37BD3F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FB606D79-EB93-49B4-9387-4302CC9F3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BF49C646-5DA1-4717-B05F-99AB8E046E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ADE02A67-7AE8-4FC3-B101-230871F1DF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72BAD5DE-952F-4D28-96DE-61ECA1FFE2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51BB8E4C-85FF-4480-A425-F9C672FCD7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3E649AA8-8534-4C24-BA83-9C0F4D9C09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3A3C2D0A-7FF6-4F97-99B9-973E5E8381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D33A404-96DB-40D1-A361-5C09D2FF75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B67A8029-EDD8-46B3-A24F-3484B84ADA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C111128-EAC0-4125-BEAF-48D4861BE2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90EF503E-0E60-484F-8786-498B524487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BAEB64C1-8AA2-4861-8AFD-01864EF238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7B868A5A-03B3-474C-AB72-31AB04835E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C09ACD48-1E0F-4BCB-9028-0B79C43DE5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B5D4FF3D-341E-4DFE-B4CD-9916246F59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7B0719-8F32-457D-83EB-E0A00622B4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E056FF60-EFE3-4685-95A1-AEDB7F5626F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5E9EA8FB-5CA0-4030-853C-54B4993049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87B387A-44A6-42A0-BACA-71AC19FCA0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4424F11E-20C0-4CFE-BE79-CDE4469FED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7BEDF974-EB25-4769-BDD6-F16430FF2C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7AD36026-D842-4FF4-905B-CEA8481F556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5EBAAB58-B39B-410E-97BA-4D33B0A9C0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57F900A9-A201-4C4D-9229-14F784AECE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EFF4B280-5D63-4917-8757-8088E70BA2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9CD67EA3-2BB1-4AE4-AFF9-BE18B6161B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0EA7B8-95D1-4B9A-AE81-1FB2BF94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753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Hooke</a:t>
            </a:r>
          </a:p>
        </p:txBody>
      </p:sp>
      <p:sp>
        <p:nvSpPr>
          <p:cNvPr id="54" name="Round Diagonal Corner Rectangle 11">
            <a:extLst>
              <a:ext uri="{FF2B5EF4-FFF2-40B4-BE49-F238E27FC236}">
                <a16:creationId xmlns:a16="http://schemas.microsoft.com/office/drawing/2014/main" id="{E704FA00-F5B1-4BF3-BFB2-F832D3670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indoor, table, sitting, lamp&#10;&#10;Description automatically generated">
            <a:extLst>
              <a:ext uri="{FF2B5EF4-FFF2-40B4-BE49-F238E27FC236}">
                <a16:creationId xmlns:a16="http://schemas.microsoft.com/office/drawing/2014/main" id="{48ED5017-A4A4-410A-B130-E9646CB47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476" y="807101"/>
            <a:ext cx="4228839" cy="4996726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AB96B28-0214-445A-B285-4123A8783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116115" y="991353"/>
            <a:ext cx="2974328" cy="2082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3DCD-59F7-4BFA-8159-501F51BC3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6554" y="1403853"/>
            <a:ext cx="3885028" cy="50099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In 1665, English scientist Robert Hooke studies nature by using an early microscope.</a:t>
            </a:r>
          </a:p>
          <a:p>
            <a:r>
              <a:rPr lang="en-US" dirty="0"/>
              <a:t>It used optical lenses to magnify objects by bending light rays.</a:t>
            </a:r>
          </a:p>
          <a:p>
            <a:r>
              <a:rPr lang="en-US" dirty="0"/>
              <a:t>Cells were little boxes where the monks lived, and he called cells after this.</a:t>
            </a:r>
          </a:p>
          <a:p>
            <a:endParaRPr lang="en-US" sz="1800"/>
          </a:p>
        </p:txBody>
      </p:sp>
      <p:pic>
        <p:nvPicPr>
          <p:cNvPr id="4" name="Picture 6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A11B45E0-87FD-427E-A4DA-38F0D542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839" y="4354551"/>
            <a:ext cx="2185640" cy="1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ook, text, sitting, cat&#10;&#10;Description automatically generated">
            <a:extLst>
              <a:ext uri="{FF2B5EF4-FFF2-40B4-BE49-F238E27FC236}">
                <a16:creationId xmlns:a16="http://schemas.microsoft.com/office/drawing/2014/main" id="{164EC347-8F3A-4CE2-9B7D-60EDCD730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86" r="-1" b="35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093200" y="3431520"/>
              <a:ext cx="5554440" cy="2800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3840" y="3422160"/>
                <a:ext cx="5573160" cy="28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2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128</TotalTime>
  <Words>360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Tw Cen MT</vt:lpstr>
      <vt:lpstr>Circuit</vt:lpstr>
      <vt:lpstr>4.1 The history of cell biology </vt:lpstr>
      <vt:lpstr>Both living and nonliving things are made of atoms, molecules, and compounds.   How are living and nonliving things different?</vt:lpstr>
      <vt:lpstr>Brainstorm:  What do you know about cells?</vt:lpstr>
      <vt:lpstr>Student objectives:</vt:lpstr>
      <vt:lpstr>The Discovery of Cells</vt:lpstr>
      <vt:lpstr>PowerPoint Presentation</vt:lpstr>
      <vt:lpstr>PowerPoint Presentation</vt:lpstr>
      <vt:lpstr>Hooke</vt:lpstr>
      <vt:lpstr>PowerPoint Presentation</vt:lpstr>
      <vt:lpstr>Leeuwenhoek</vt:lpstr>
      <vt:lpstr>Animalcules: Spirogyra, Vorticella</vt:lpstr>
      <vt:lpstr>The Cell Theory</vt:lpstr>
      <vt:lpstr>PowerPoint Presentation</vt:lpstr>
      <vt:lpstr>Developments in cell theory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202</cp:revision>
  <dcterms:created xsi:type="dcterms:W3CDTF">2020-10-26T07:01:21Z</dcterms:created>
  <dcterms:modified xsi:type="dcterms:W3CDTF">2020-10-30T05:17:34Z</dcterms:modified>
</cp:coreProperties>
</file>