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BA"/>
    <a:srgbClr val="990033"/>
    <a:srgbClr val="F09372"/>
    <a:srgbClr val="FFFFFF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20" autoAdjust="0"/>
    <p:restoredTop sz="95262" autoAdjust="0"/>
  </p:normalViewPr>
  <p:slideViewPr>
    <p:cSldViewPr snapToGrid="0">
      <p:cViewPr varScale="1">
        <p:scale>
          <a:sx n="84" d="100"/>
          <a:sy n="84" d="100"/>
        </p:scale>
        <p:origin x="139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6C7EC-286B-4B22-84E2-131220D40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74204-C3C3-45F6-92DA-A7BE56143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1849A-DB98-487E-B409-63F68C56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2A1A-978E-44E5-85A0-4E0596E129D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8313D-FDFA-4D41-B513-451DD93A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1BBC1-6BD3-40D9-AF50-8E3D2B83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7F2-6A20-4752-8204-67666BF8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0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6A9F-C95D-45C7-8E58-31ECFA8D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4B8BF-992A-4120-90C6-519750F28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8D080-A316-4E88-A10F-BCF21DA3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2A1A-978E-44E5-85A0-4E0596E129D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16BF1-4EB6-4345-8C08-B7E878B4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0121B-03BE-4EC1-9B53-403326E4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7F2-6A20-4752-8204-67666BF8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4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274E8-C116-4526-A0F2-135270283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C0E46-9199-4580-9DBF-4B1A08A52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1AB1-C1BC-4090-9BA9-A883E88F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2A1A-978E-44E5-85A0-4E0596E129D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63836-D81C-49D0-A381-A404B1C3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3D91F-C88F-4C0E-899E-D046CECC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7F2-6A20-4752-8204-67666BF8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9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338F-847A-4086-9DCC-0D294B6B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2015-7E71-48D9-B01A-5605EFF22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ED66A-82A6-4458-9EE9-C8E335E2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2A1A-978E-44E5-85A0-4E0596E129D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E778C-945A-430F-9375-0630FEF2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E393E-C2F8-4428-AC31-6AD43863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7F2-6A20-4752-8204-67666BF8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49B6-1B70-4CBF-85A7-33C9CACC8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83791-B2B8-45FF-B705-D88E45BD2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821D7-708B-42B6-BDFE-7B5D65F3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2A1A-978E-44E5-85A0-4E0596E129D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59E83-E95E-40D1-A6D9-EF57145F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4896F-7C31-4379-8020-A49068C3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7F2-6A20-4752-8204-67666BF8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4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515F-F98B-4AD3-9EB3-1291C4EF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C053E-CCB7-4C06-9CB2-D9B2454E4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2E51A-6A41-449F-8591-C03928AC4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9B894-71EB-45D6-83F8-3B00A4ED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2A1A-978E-44E5-85A0-4E0596E129D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BB8B6-7881-41AF-8D44-08DAC254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72C44-A481-4D33-B15D-A6951171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7F2-6A20-4752-8204-67666BF8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E543-637E-4BED-AAF0-C06F8307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B0A5D-189C-4674-9496-2C955D753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9668F-EFD3-425D-B5DE-C9B3AE4EB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EB0D4-B987-4426-901A-04AEE5CDE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C212B-DD07-4900-997A-B5C73271F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740FE3-D6EA-4572-92FF-089F6404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2A1A-978E-44E5-85A0-4E0596E129D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8A902-D5A2-4BE4-A944-025D7844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E998D-2D2F-4DBE-8894-D5C48657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7F2-6A20-4752-8204-67666BF8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0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B06B-612F-42E0-AD66-06981AC6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79BFB-C566-4207-9CF2-9695E661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2A1A-978E-44E5-85A0-4E0596E129D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31B21-B45B-4718-BA3F-0EDB3F49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1387C-7569-4BAC-8FF2-55618AD1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7F2-6A20-4752-8204-67666BF8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5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DE25B-00E5-488D-B2CE-7BAD64F3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2A1A-978E-44E5-85A0-4E0596E129D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5F18A-FC0C-4411-87BB-2BA56FD4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6E773-9440-4A0A-B37F-CA84821B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7F2-6A20-4752-8204-67666BF8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412F-7F38-4E93-BD17-E2EA23C5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F11D-5537-4703-86D8-870065A0D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40110-0A6D-4D48-871F-91130309A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2A4AF-7B55-4DE2-BF16-5736F11E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2A1A-978E-44E5-85A0-4E0596E129D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4EBD4-2C0D-467E-A6F5-15CCA743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42EA8-7670-4D08-B5C3-3812A14D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7F2-6A20-4752-8204-67666BF8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3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3CF6-6426-473B-9552-0B0485D25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2D065-D652-4B56-85F1-B654A293B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C8CED-8084-46B1-9BE0-3DE23265B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9A0B1-B92A-49D4-B3E8-64E46F3A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2A1A-978E-44E5-85A0-4E0596E129D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A7ACB-D107-4C7E-97FF-AB1BA45E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7819D-061D-40DA-A611-C9A24EE0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17F2-6A20-4752-8204-67666BF8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1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58A67-723C-4C25-A121-A3DF7120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B8588-4214-4E4D-83AE-28F2E16CF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C748F-30AA-4851-BBD5-7658CB62E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A2A1A-978E-44E5-85A0-4E0596E129D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8B413-070C-4E1F-B4D2-9222AEEF8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87D5C-0C86-4C9E-8507-C9ED6A46F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517F2-6A20-4752-8204-67666BF8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96D6AA9-DC63-406E-993E-3B73180D6932}"/>
              </a:ext>
            </a:extLst>
          </p:cNvPr>
          <p:cNvGrpSpPr/>
          <p:nvPr/>
        </p:nvGrpSpPr>
        <p:grpSpPr>
          <a:xfrm>
            <a:off x="-467024" y="600759"/>
            <a:ext cx="9784321" cy="3416320"/>
            <a:chOff x="-451845" y="737476"/>
            <a:chExt cx="9784321" cy="34163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7AF23A-E4BD-4FCA-878E-350D717A0047}"/>
                </a:ext>
              </a:extLst>
            </p:cNvPr>
            <p:cNvSpPr txBox="1"/>
            <p:nvPr/>
          </p:nvSpPr>
          <p:spPr>
            <a:xfrm>
              <a:off x="-451845" y="737476"/>
              <a:ext cx="978432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0" dirty="0"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Integumentary System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F63293-34CB-4A54-BE96-036A62D00D86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" y="804912"/>
              <a:ext cx="9022080" cy="0"/>
            </a:xfrm>
            <a:prstGeom prst="line">
              <a:avLst/>
            </a:prstGeom>
            <a:ln w="76200">
              <a:solidFill>
                <a:srgbClr val="FFDFB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2E21A7-FFB8-4BE6-9081-7403D350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" y="4104668"/>
              <a:ext cx="9022080" cy="0"/>
            </a:xfrm>
            <a:prstGeom prst="line">
              <a:avLst/>
            </a:prstGeom>
            <a:ln w="76200">
              <a:solidFill>
                <a:srgbClr val="FFDFB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0F02F5-8246-4312-A9C5-25F8EF06E396}"/>
              </a:ext>
            </a:extLst>
          </p:cNvPr>
          <p:cNvGrpSpPr/>
          <p:nvPr/>
        </p:nvGrpSpPr>
        <p:grpSpPr>
          <a:xfrm>
            <a:off x="8351520" y="0"/>
            <a:ext cx="6858000" cy="6858000"/>
            <a:chOff x="-2468880" y="-365760"/>
            <a:chExt cx="5212080" cy="521208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F1EF40E-425D-4F0A-AC36-095A6F006E54}"/>
                </a:ext>
              </a:extLst>
            </p:cNvPr>
            <p:cNvSpPr/>
            <p:nvPr/>
          </p:nvSpPr>
          <p:spPr>
            <a:xfrm>
              <a:off x="-2468880" y="-365760"/>
              <a:ext cx="5212080" cy="5212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E7CFB7-F7E2-4688-B517-3DDF09DA1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5726" y1="96851" x2="91532" y2="824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866503" y="59055"/>
              <a:ext cx="3702558" cy="436245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29205EB-74CC-4A48-BC50-D442D229E85C}"/>
              </a:ext>
            </a:extLst>
          </p:cNvPr>
          <p:cNvSpPr txBox="1"/>
          <p:nvPr/>
        </p:nvSpPr>
        <p:spPr>
          <a:xfrm>
            <a:off x="-467025" y="4989476"/>
            <a:ext cx="9784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cs typeface="supermarket" panose="02000000000000000000" pitchFamily="2" charset="0"/>
              </a:rPr>
              <a:t>By </a:t>
            </a:r>
            <a:r>
              <a:rPr lang="en-US" sz="3600" dirty="0" err="1">
                <a:solidFill>
                  <a:schemeClr val="bg1"/>
                </a:solidFill>
                <a:latin typeface="Candara" panose="020E0502030303020204" pitchFamily="34" charset="0"/>
                <a:cs typeface="supermarket" panose="02000000000000000000" pitchFamily="2" charset="0"/>
              </a:rPr>
              <a:t>Piwat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cs typeface="supermarket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ndara" panose="020E0502030303020204" pitchFamily="34" charset="0"/>
                <a:cs typeface="supermarket" panose="02000000000000000000" pitchFamily="2" charset="0"/>
              </a:rPr>
              <a:t>Suppawittaya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cs typeface="supermarket" panose="02000000000000000000" pitchFamily="2" charset="0"/>
              </a:rPr>
              <a:t> 511 No. 9</a:t>
            </a: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Candara" panose="020E0502030303020204" pitchFamily="34" charset="0"/>
                <a:cs typeface="supermarket" panose="02000000000000000000" pitchFamily="2" charset="0"/>
              </a:rPr>
              <a:t>Kittipat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cs typeface="supermarket" panose="02000000000000000000" pitchFamily="2" charset="0"/>
              </a:rPr>
              <a:t> Chua-</a:t>
            </a:r>
            <a:r>
              <a:rPr lang="en-US" sz="3600" dirty="0" err="1">
                <a:solidFill>
                  <a:schemeClr val="bg1"/>
                </a:solidFill>
                <a:latin typeface="Candara" panose="020E0502030303020204" pitchFamily="34" charset="0"/>
                <a:cs typeface="supermarket" panose="02000000000000000000" pitchFamily="2" charset="0"/>
              </a:rPr>
              <a:t>anusorn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cs typeface="supermarket" panose="02000000000000000000" pitchFamily="2" charset="0"/>
              </a:rPr>
              <a:t> 511 No. 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9ADFF2-1E92-416E-8F9E-4431D5C7959C}"/>
              </a:ext>
            </a:extLst>
          </p:cNvPr>
          <p:cNvSpPr txBox="1"/>
          <p:nvPr/>
        </p:nvSpPr>
        <p:spPr>
          <a:xfrm>
            <a:off x="-640200" y="4215643"/>
            <a:ext cx="978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09372"/>
                </a:solidFill>
                <a:latin typeface="Candara" panose="020E0502030303020204" pitchFamily="34" charset="0"/>
                <a:cs typeface="supermarket" panose="02000000000000000000" pitchFamily="2" charset="0"/>
              </a:rPr>
              <a:t>-- Definition &amp; Organs, Function, Tissue &amp; Cavities --</a:t>
            </a:r>
          </a:p>
        </p:txBody>
      </p:sp>
    </p:spTree>
    <p:extLst>
      <p:ext uri="{BB962C8B-B14F-4D97-AF65-F5344CB8AC3E}">
        <p14:creationId xmlns:p14="http://schemas.microsoft.com/office/powerpoint/2010/main" val="17284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10ADD9D7-7F88-4787-BB0D-A6EA3EEFC42C}"/>
              </a:ext>
            </a:extLst>
          </p:cNvPr>
          <p:cNvSpPr/>
          <p:nvPr/>
        </p:nvSpPr>
        <p:spPr>
          <a:xfrm>
            <a:off x="-2956560" y="0"/>
            <a:ext cx="6858000" cy="685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C498B-2FA6-4176-A71A-65F2FD3E2442}"/>
              </a:ext>
            </a:extLst>
          </p:cNvPr>
          <p:cNvSpPr txBox="1"/>
          <p:nvPr/>
        </p:nvSpPr>
        <p:spPr>
          <a:xfrm>
            <a:off x="2848632" y="144118"/>
            <a:ext cx="8315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Definition &amp; Organs</a:t>
            </a:r>
            <a:endParaRPr lang="en-US" sz="12600" u="sng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9705E6-0B58-4D81-9B63-CD19C396CBF0}"/>
              </a:ext>
            </a:extLst>
          </p:cNvPr>
          <p:cNvSpPr txBox="1"/>
          <p:nvPr/>
        </p:nvSpPr>
        <p:spPr>
          <a:xfrm>
            <a:off x="4033365" y="1252114"/>
            <a:ext cx="7807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a system comprised of organs that are the outermost protective covering of the animal body, the skin, and its various derivatives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59EF4-6993-4455-96FF-5A10BF556D53}"/>
              </a:ext>
            </a:extLst>
          </p:cNvPr>
          <p:cNvSpPr txBox="1"/>
          <p:nvPr/>
        </p:nvSpPr>
        <p:spPr>
          <a:xfrm>
            <a:off x="4324425" y="1985568"/>
            <a:ext cx="6163917" cy="1117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Cutaneous Membrane</a:t>
            </a:r>
          </a:p>
          <a:p>
            <a:pPr marL="914400" lvl="1" indent="-457200" algn="thaiDist">
              <a:buFont typeface="+mj-lt"/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Epidermis</a:t>
            </a:r>
          </a:p>
          <a:p>
            <a:pPr marL="914400" lvl="1" indent="-457200" algn="thaiDist">
              <a:buFont typeface="+mj-lt"/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Dermis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51FE0-734A-4D9E-9022-E219FADD37CC}"/>
              </a:ext>
            </a:extLst>
          </p:cNvPr>
          <p:cNvSpPr txBox="1"/>
          <p:nvPr/>
        </p:nvSpPr>
        <p:spPr>
          <a:xfrm>
            <a:off x="4316313" y="3305936"/>
            <a:ext cx="6163917" cy="145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Accessory Structures</a:t>
            </a:r>
          </a:p>
          <a:p>
            <a:pPr marL="914400" lvl="1" indent="-457200" algn="thaiDist">
              <a:buFont typeface="+mj-lt"/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Hair</a:t>
            </a:r>
          </a:p>
          <a:p>
            <a:pPr marL="914400" lvl="1" indent="-457200" algn="thaiDist">
              <a:buFont typeface="+mj-lt"/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Exocrine Glands</a:t>
            </a:r>
          </a:p>
          <a:p>
            <a:pPr marL="914400" lvl="1" indent="-457200" algn="thaiDist">
              <a:buFont typeface="+mj-lt"/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Nails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7AA82-B460-4876-A427-4138EEBE4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726" y1="96851" x2="91532" y2="82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65451" y="558967"/>
            <a:ext cx="4871787" cy="5740066"/>
          </a:xfrm>
          <a:prstGeom prst="rect">
            <a:avLst/>
          </a:prstGeom>
        </p:spPr>
      </p:pic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5E5E45E-660B-4D32-B252-660FD59F1983}"/>
              </a:ext>
            </a:extLst>
          </p:cNvPr>
          <p:cNvGrpSpPr/>
          <p:nvPr/>
        </p:nvGrpSpPr>
        <p:grpSpPr>
          <a:xfrm>
            <a:off x="7880864" y="2136383"/>
            <a:ext cx="5408205" cy="5408205"/>
            <a:chOff x="7948866" y="2103807"/>
            <a:chExt cx="5408205" cy="540820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B9E711-AF6E-4AF6-A04D-779DF7C510E8}"/>
                </a:ext>
              </a:extLst>
            </p:cNvPr>
            <p:cNvSpPr/>
            <p:nvPr/>
          </p:nvSpPr>
          <p:spPr>
            <a:xfrm>
              <a:off x="7948866" y="2103807"/>
              <a:ext cx="5408205" cy="54082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hapter 5 Integumentary System- Nail Diagram | Quizlet">
              <a:extLst>
                <a:ext uri="{FF2B5EF4-FFF2-40B4-BE49-F238E27FC236}">
                  <a16:creationId xmlns:a16="http://schemas.microsoft.com/office/drawing/2014/main" id="{0CD77AD4-D8C1-4806-9C37-B8D6D6EBF3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64" r="8435" b="7863"/>
            <a:stretch/>
          </p:blipFill>
          <p:spPr bwMode="auto">
            <a:xfrm>
              <a:off x="9144744" y="5052914"/>
              <a:ext cx="3367728" cy="187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B4F75F-99AF-4C6F-9FFB-2FC208382A60}"/>
              </a:ext>
            </a:extLst>
          </p:cNvPr>
          <p:cNvCxnSpPr>
            <a:cxnSpLocks/>
          </p:cNvCxnSpPr>
          <p:nvPr/>
        </p:nvCxnSpPr>
        <p:spPr>
          <a:xfrm flipH="1" flipV="1">
            <a:off x="3109971" y="2094119"/>
            <a:ext cx="1662977" cy="406177"/>
          </a:xfrm>
          <a:prstGeom prst="straightConnector1">
            <a:avLst/>
          </a:prstGeom>
          <a:ln w="38100">
            <a:solidFill>
              <a:srgbClr val="F0937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405E5D9-3402-4673-A7A8-5BD5E00AF4DF}"/>
              </a:ext>
            </a:extLst>
          </p:cNvPr>
          <p:cNvSpPr txBox="1"/>
          <p:nvPr/>
        </p:nvSpPr>
        <p:spPr>
          <a:xfrm>
            <a:off x="4324424" y="3000268"/>
            <a:ext cx="6163917" cy="440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Subcutaneous Membrane</a:t>
            </a:r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28D522EB-F408-42B6-9F6D-D6A21A4CCE03}"/>
              </a:ext>
            </a:extLst>
          </p:cNvPr>
          <p:cNvGrpSpPr/>
          <p:nvPr/>
        </p:nvGrpSpPr>
        <p:grpSpPr>
          <a:xfrm>
            <a:off x="2916203" y="1720546"/>
            <a:ext cx="169001" cy="949270"/>
            <a:chOff x="2969260" y="1717040"/>
            <a:chExt cx="228600" cy="846341"/>
          </a:xfrm>
        </p:grpSpPr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FA23D018-3EDB-49A3-96C7-BEF0D32D24D3}"/>
                </a:ext>
              </a:extLst>
            </p:cNvPr>
            <p:cNvCxnSpPr/>
            <p:nvPr/>
          </p:nvCxnSpPr>
          <p:spPr>
            <a:xfrm>
              <a:off x="2969260" y="1717040"/>
              <a:ext cx="228600" cy="0"/>
            </a:xfrm>
            <a:prstGeom prst="line">
              <a:avLst/>
            </a:prstGeom>
            <a:ln>
              <a:solidFill>
                <a:srgbClr val="F0937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FD397C2-1722-4937-BACD-39291617585E}"/>
                </a:ext>
              </a:extLst>
            </p:cNvPr>
            <p:cNvCxnSpPr/>
            <p:nvPr/>
          </p:nvCxnSpPr>
          <p:spPr>
            <a:xfrm>
              <a:off x="2969260" y="2561362"/>
              <a:ext cx="228600" cy="0"/>
            </a:xfrm>
            <a:prstGeom prst="line">
              <a:avLst/>
            </a:prstGeom>
            <a:ln>
              <a:solidFill>
                <a:srgbClr val="F0937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38ECB3-2716-4A11-84F8-EFB566B53257}"/>
                </a:ext>
              </a:extLst>
            </p:cNvPr>
            <p:cNvCxnSpPr>
              <a:cxnSpLocks/>
            </p:cNvCxnSpPr>
            <p:nvPr/>
          </p:nvCxnSpPr>
          <p:spPr>
            <a:xfrm>
              <a:off x="3190240" y="1717040"/>
              <a:ext cx="0" cy="846341"/>
            </a:xfrm>
            <a:prstGeom prst="line">
              <a:avLst/>
            </a:prstGeom>
            <a:ln>
              <a:solidFill>
                <a:srgbClr val="F0937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78324C-34ED-4628-A427-AA6B199AF17D}"/>
              </a:ext>
            </a:extLst>
          </p:cNvPr>
          <p:cNvGrpSpPr/>
          <p:nvPr/>
        </p:nvGrpSpPr>
        <p:grpSpPr>
          <a:xfrm>
            <a:off x="2918570" y="2708700"/>
            <a:ext cx="169001" cy="1304499"/>
            <a:chOff x="2969260" y="1717040"/>
            <a:chExt cx="228600" cy="84634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CE33025-2C48-4595-BCFE-751D1B5A7BD2}"/>
                </a:ext>
              </a:extLst>
            </p:cNvPr>
            <p:cNvCxnSpPr/>
            <p:nvPr/>
          </p:nvCxnSpPr>
          <p:spPr>
            <a:xfrm>
              <a:off x="2969260" y="1717040"/>
              <a:ext cx="228600" cy="0"/>
            </a:xfrm>
            <a:prstGeom prst="line">
              <a:avLst/>
            </a:prstGeom>
            <a:ln>
              <a:solidFill>
                <a:srgbClr val="F0937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B593D8E-A3C7-4AB3-8EBA-E898FBC27E62}"/>
                </a:ext>
              </a:extLst>
            </p:cNvPr>
            <p:cNvCxnSpPr/>
            <p:nvPr/>
          </p:nvCxnSpPr>
          <p:spPr>
            <a:xfrm>
              <a:off x="2969260" y="2561362"/>
              <a:ext cx="228600" cy="0"/>
            </a:xfrm>
            <a:prstGeom prst="line">
              <a:avLst/>
            </a:prstGeom>
            <a:ln>
              <a:solidFill>
                <a:srgbClr val="F0937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EF6E521-4E3B-4F06-9BF9-72F64929E884}"/>
                </a:ext>
              </a:extLst>
            </p:cNvPr>
            <p:cNvCxnSpPr>
              <a:cxnSpLocks/>
            </p:cNvCxnSpPr>
            <p:nvPr/>
          </p:nvCxnSpPr>
          <p:spPr>
            <a:xfrm>
              <a:off x="3190240" y="1717040"/>
              <a:ext cx="0" cy="846341"/>
            </a:xfrm>
            <a:prstGeom prst="line">
              <a:avLst/>
            </a:prstGeom>
            <a:ln>
              <a:solidFill>
                <a:srgbClr val="F0937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848D3F-0515-467D-9AF8-7E1B0AF0DC53}"/>
              </a:ext>
            </a:extLst>
          </p:cNvPr>
          <p:cNvGrpSpPr/>
          <p:nvPr/>
        </p:nvGrpSpPr>
        <p:grpSpPr>
          <a:xfrm>
            <a:off x="2925891" y="4044741"/>
            <a:ext cx="169001" cy="614704"/>
            <a:chOff x="2969260" y="1717040"/>
            <a:chExt cx="228600" cy="846341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C3CDB53-EE79-4DA6-A620-8CDCE04678C3}"/>
                </a:ext>
              </a:extLst>
            </p:cNvPr>
            <p:cNvCxnSpPr/>
            <p:nvPr/>
          </p:nvCxnSpPr>
          <p:spPr>
            <a:xfrm>
              <a:off x="2969260" y="1717040"/>
              <a:ext cx="228600" cy="0"/>
            </a:xfrm>
            <a:prstGeom prst="line">
              <a:avLst/>
            </a:prstGeom>
            <a:ln>
              <a:solidFill>
                <a:srgbClr val="F0937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B2ECA7D-677B-429C-8683-F1ED1F55E2F9}"/>
                </a:ext>
              </a:extLst>
            </p:cNvPr>
            <p:cNvCxnSpPr/>
            <p:nvPr/>
          </p:nvCxnSpPr>
          <p:spPr>
            <a:xfrm>
              <a:off x="2969260" y="2561362"/>
              <a:ext cx="228600" cy="0"/>
            </a:xfrm>
            <a:prstGeom prst="line">
              <a:avLst/>
            </a:prstGeom>
            <a:ln>
              <a:solidFill>
                <a:srgbClr val="F0937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5CAA661-1AF4-4A88-A89F-AEC16AFE6420}"/>
                </a:ext>
              </a:extLst>
            </p:cNvPr>
            <p:cNvCxnSpPr>
              <a:cxnSpLocks/>
            </p:cNvCxnSpPr>
            <p:nvPr/>
          </p:nvCxnSpPr>
          <p:spPr>
            <a:xfrm>
              <a:off x="3190240" y="1717040"/>
              <a:ext cx="0" cy="846341"/>
            </a:xfrm>
            <a:prstGeom prst="line">
              <a:avLst/>
            </a:prstGeom>
            <a:ln>
              <a:solidFill>
                <a:srgbClr val="F0937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15A8C8A-CD68-4CA4-93ED-31E725944E73}"/>
              </a:ext>
            </a:extLst>
          </p:cNvPr>
          <p:cNvCxnSpPr>
            <a:cxnSpLocks/>
          </p:cNvCxnSpPr>
          <p:nvPr/>
        </p:nvCxnSpPr>
        <p:spPr>
          <a:xfrm>
            <a:off x="5932535" y="4446088"/>
            <a:ext cx="5009771" cy="1422526"/>
          </a:xfrm>
          <a:prstGeom prst="straightConnector1">
            <a:avLst/>
          </a:prstGeom>
          <a:ln w="38100">
            <a:solidFill>
              <a:srgbClr val="FFDFBA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C829202-77D3-4092-8FC2-FEB9DBAE4910}"/>
              </a:ext>
            </a:extLst>
          </p:cNvPr>
          <p:cNvCxnSpPr>
            <a:cxnSpLocks/>
          </p:cNvCxnSpPr>
          <p:nvPr/>
        </p:nvCxnSpPr>
        <p:spPr>
          <a:xfrm flipH="1">
            <a:off x="3122309" y="3236803"/>
            <a:ext cx="1493835" cy="1143820"/>
          </a:xfrm>
          <a:prstGeom prst="straightConnector1">
            <a:avLst/>
          </a:prstGeom>
          <a:ln w="38100">
            <a:solidFill>
              <a:srgbClr val="F0937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230A6D-D3B0-4EC5-BDD2-165C2ADD6DC0}"/>
              </a:ext>
            </a:extLst>
          </p:cNvPr>
          <p:cNvCxnSpPr>
            <a:cxnSpLocks/>
          </p:cNvCxnSpPr>
          <p:nvPr/>
        </p:nvCxnSpPr>
        <p:spPr>
          <a:xfrm flipH="1">
            <a:off x="3177493" y="2834661"/>
            <a:ext cx="1589694" cy="649147"/>
          </a:xfrm>
          <a:prstGeom prst="straightConnector1">
            <a:avLst/>
          </a:prstGeom>
          <a:ln w="38100">
            <a:solidFill>
              <a:srgbClr val="F0937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53" name="Picture 6" descr="Integumentary system: Definition, diagram and function | Kenhub">
            <a:extLst>
              <a:ext uri="{FF2B5EF4-FFF2-40B4-BE49-F238E27FC236}">
                <a16:creationId xmlns:a16="http://schemas.microsoft.com/office/drawing/2014/main" id="{6F69475F-8B52-44C4-BE28-EA971E8FD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 t="22133" r="25225" b="3864"/>
          <a:stretch/>
        </p:blipFill>
        <p:spPr bwMode="auto">
          <a:xfrm>
            <a:off x="9175463" y="2610832"/>
            <a:ext cx="2361795" cy="200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5112593-AE78-4BEE-A166-9DBE98899C5D}"/>
              </a:ext>
            </a:extLst>
          </p:cNvPr>
          <p:cNvCxnSpPr>
            <a:cxnSpLocks/>
          </p:cNvCxnSpPr>
          <p:nvPr/>
        </p:nvCxnSpPr>
        <p:spPr>
          <a:xfrm flipV="1">
            <a:off x="5886720" y="2775778"/>
            <a:ext cx="4698246" cy="1073086"/>
          </a:xfrm>
          <a:prstGeom prst="straightConnector1">
            <a:avLst/>
          </a:prstGeom>
          <a:ln w="38100">
            <a:solidFill>
              <a:srgbClr val="FFDFBA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AF5FE47-3116-40B5-AB04-2151B11217A9}"/>
              </a:ext>
            </a:extLst>
          </p:cNvPr>
          <p:cNvCxnSpPr>
            <a:cxnSpLocks/>
          </p:cNvCxnSpPr>
          <p:nvPr/>
        </p:nvCxnSpPr>
        <p:spPr>
          <a:xfrm flipV="1">
            <a:off x="7161045" y="3716671"/>
            <a:ext cx="2783030" cy="434937"/>
          </a:xfrm>
          <a:prstGeom prst="straightConnector1">
            <a:avLst/>
          </a:prstGeom>
          <a:ln w="38100">
            <a:solidFill>
              <a:srgbClr val="FFDFBA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2FBD325-F49E-4634-B4E1-DF17BFE4D92D}"/>
              </a:ext>
            </a:extLst>
          </p:cNvPr>
          <p:cNvCxnSpPr>
            <a:cxnSpLocks/>
          </p:cNvCxnSpPr>
          <p:nvPr/>
        </p:nvCxnSpPr>
        <p:spPr>
          <a:xfrm flipV="1">
            <a:off x="7074316" y="3318718"/>
            <a:ext cx="2526507" cy="774446"/>
          </a:xfrm>
          <a:prstGeom prst="straightConnector1">
            <a:avLst/>
          </a:prstGeom>
          <a:ln w="38100">
            <a:solidFill>
              <a:srgbClr val="FFDFBA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80D8636B-C83E-4B5A-9902-638C16ED6779}"/>
              </a:ext>
            </a:extLst>
          </p:cNvPr>
          <p:cNvSpPr/>
          <p:nvPr/>
        </p:nvSpPr>
        <p:spPr>
          <a:xfrm>
            <a:off x="2763652" y="4610423"/>
            <a:ext cx="5338925" cy="5407604"/>
          </a:xfrm>
          <a:prstGeom prst="ellipse">
            <a:avLst/>
          </a:prstGeom>
          <a:solidFill>
            <a:srgbClr val="F09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A23F7ED0-4F8A-4B81-B431-1CFECE03D174}"/>
              </a:ext>
            </a:extLst>
          </p:cNvPr>
          <p:cNvGrpSpPr/>
          <p:nvPr/>
        </p:nvGrpSpPr>
        <p:grpSpPr>
          <a:xfrm>
            <a:off x="3506369" y="5060889"/>
            <a:ext cx="4594200" cy="1769129"/>
            <a:chOff x="3476944" y="4529904"/>
            <a:chExt cx="4594200" cy="17691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A96CA5-C290-4C98-9F09-18B0017218A8}"/>
                </a:ext>
              </a:extLst>
            </p:cNvPr>
            <p:cNvSpPr txBox="1"/>
            <p:nvPr/>
          </p:nvSpPr>
          <p:spPr>
            <a:xfrm>
              <a:off x="3901440" y="5283370"/>
              <a:ext cx="416970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thaiDist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Candara" panose="020E0502030303020204" pitchFamily="34" charset="0"/>
                </a:rPr>
                <a:t>the largest system of the body</a:t>
              </a:r>
            </a:p>
            <a:p>
              <a:pPr marL="800100" lvl="1" indent="-342900" algn="thaiDist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Candara" panose="020E0502030303020204" pitchFamily="34" charset="0"/>
                </a:rPr>
                <a:t>16 % of the body weight</a:t>
              </a:r>
            </a:p>
            <a:p>
              <a:pPr marL="800100" lvl="1" indent="-342900" algn="thaiDist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Candara" panose="020E0502030303020204" pitchFamily="34" charset="0"/>
                </a:rPr>
                <a:t>1.5 – 2m</a:t>
              </a:r>
              <a:r>
                <a:rPr lang="en-US" sz="2000" baseline="30000" dirty="0">
                  <a:solidFill>
                    <a:schemeClr val="bg1"/>
                  </a:solidFill>
                  <a:latin typeface="Candara" panose="020E0502030303020204" pitchFamily="34" charset="0"/>
                </a:rPr>
                <a:t>2</a:t>
              </a:r>
              <a:r>
                <a:rPr lang="en-US" sz="2000" dirty="0">
                  <a:solidFill>
                    <a:schemeClr val="bg1"/>
                  </a:solidFill>
                  <a:latin typeface="Candara" panose="020E0502030303020204" pitchFamily="34" charset="0"/>
                </a:rPr>
                <a:t> in area</a:t>
              </a:r>
              <a:endParaRPr lang="en-US" sz="2000" baseline="300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B256DD-284C-4883-B69E-81D506C7E9DB}"/>
                </a:ext>
              </a:extLst>
            </p:cNvPr>
            <p:cNvSpPr txBox="1"/>
            <p:nvPr/>
          </p:nvSpPr>
          <p:spPr>
            <a:xfrm>
              <a:off x="3476944" y="4529904"/>
              <a:ext cx="25481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u="sng" dirty="0"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Fun fact!</a:t>
              </a:r>
              <a:endParaRPr lang="en-US" sz="12600" u="sng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77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E344C1-316E-4CCD-BF1A-3B0E38868AEE}"/>
              </a:ext>
            </a:extLst>
          </p:cNvPr>
          <p:cNvSpPr txBox="1"/>
          <p:nvPr/>
        </p:nvSpPr>
        <p:spPr>
          <a:xfrm>
            <a:off x="-162051" y="156458"/>
            <a:ext cx="12821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Functions of Integumentary System</a:t>
            </a:r>
            <a:endParaRPr lang="en-US" sz="9600" u="sng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BF338A-231A-4533-87D3-6FFA04A84FEA}"/>
              </a:ext>
            </a:extLst>
          </p:cNvPr>
          <p:cNvSpPr/>
          <p:nvPr/>
        </p:nvSpPr>
        <p:spPr>
          <a:xfrm>
            <a:off x="-850393" y="1088352"/>
            <a:ext cx="3419639" cy="34196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2">
            <a:extLst>
              <a:ext uri="{FF2B5EF4-FFF2-40B4-BE49-F238E27FC236}">
                <a16:creationId xmlns:a16="http://schemas.microsoft.com/office/drawing/2014/main" id="{7EC5A879-9B89-4244-A9F2-CF56BA8FEFEB}"/>
              </a:ext>
            </a:extLst>
          </p:cNvPr>
          <p:cNvSpPr/>
          <p:nvPr/>
        </p:nvSpPr>
        <p:spPr>
          <a:xfrm>
            <a:off x="11779545" y="-1099849"/>
            <a:ext cx="345257" cy="2523536"/>
          </a:xfrm>
          <a:custGeom>
            <a:avLst/>
            <a:gdLst>
              <a:gd name="connsiteX0" fmla="*/ 0 w 197407"/>
              <a:gd name="connsiteY0" fmla="*/ 32902 h 2148840"/>
              <a:gd name="connsiteX1" fmla="*/ 32902 w 197407"/>
              <a:gd name="connsiteY1" fmla="*/ 0 h 2148840"/>
              <a:gd name="connsiteX2" fmla="*/ 164505 w 197407"/>
              <a:gd name="connsiteY2" fmla="*/ 0 h 2148840"/>
              <a:gd name="connsiteX3" fmla="*/ 197407 w 197407"/>
              <a:gd name="connsiteY3" fmla="*/ 32902 h 2148840"/>
              <a:gd name="connsiteX4" fmla="*/ 197407 w 197407"/>
              <a:gd name="connsiteY4" fmla="*/ 2115938 h 2148840"/>
              <a:gd name="connsiteX5" fmla="*/ 164505 w 197407"/>
              <a:gd name="connsiteY5" fmla="*/ 2148840 h 2148840"/>
              <a:gd name="connsiteX6" fmla="*/ 32902 w 197407"/>
              <a:gd name="connsiteY6" fmla="*/ 2148840 h 2148840"/>
              <a:gd name="connsiteX7" fmla="*/ 0 w 197407"/>
              <a:gd name="connsiteY7" fmla="*/ 2115938 h 2148840"/>
              <a:gd name="connsiteX8" fmla="*/ 0 w 197407"/>
              <a:gd name="connsiteY8" fmla="*/ 32902 h 2148840"/>
              <a:gd name="connsiteX0" fmla="*/ 111110 w 308517"/>
              <a:gd name="connsiteY0" fmla="*/ 170062 h 2286000"/>
              <a:gd name="connsiteX1" fmla="*/ 1772 w 308517"/>
              <a:gd name="connsiteY1" fmla="*/ 0 h 2286000"/>
              <a:gd name="connsiteX2" fmla="*/ 275615 w 308517"/>
              <a:gd name="connsiteY2" fmla="*/ 137160 h 2286000"/>
              <a:gd name="connsiteX3" fmla="*/ 308517 w 308517"/>
              <a:gd name="connsiteY3" fmla="*/ 170062 h 2286000"/>
              <a:gd name="connsiteX4" fmla="*/ 308517 w 308517"/>
              <a:gd name="connsiteY4" fmla="*/ 2253098 h 2286000"/>
              <a:gd name="connsiteX5" fmla="*/ 275615 w 308517"/>
              <a:gd name="connsiteY5" fmla="*/ 2286000 h 2286000"/>
              <a:gd name="connsiteX6" fmla="*/ 144012 w 308517"/>
              <a:gd name="connsiteY6" fmla="*/ 2286000 h 2286000"/>
              <a:gd name="connsiteX7" fmla="*/ 111110 w 308517"/>
              <a:gd name="connsiteY7" fmla="*/ 2253098 h 2286000"/>
              <a:gd name="connsiteX8" fmla="*/ 111110 w 308517"/>
              <a:gd name="connsiteY8" fmla="*/ 170062 h 2286000"/>
              <a:gd name="connsiteX0" fmla="*/ 56410 w 309697"/>
              <a:gd name="connsiteY0" fmla="*/ 225942 h 2286000"/>
              <a:gd name="connsiteX1" fmla="*/ 2952 w 309697"/>
              <a:gd name="connsiteY1" fmla="*/ 0 h 2286000"/>
              <a:gd name="connsiteX2" fmla="*/ 276795 w 309697"/>
              <a:gd name="connsiteY2" fmla="*/ 137160 h 2286000"/>
              <a:gd name="connsiteX3" fmla="*/ 309697 w 309697"/>
              <a:gd name="connsiteY3" fmla="*/ 170062 h 2286000"/>
              <a:gd name="connsiteX4" fmla="*/ 309697 w 309697"/>
              <a:gd name="connsiteY4" fmla="*/ 2253098 h 2286000"/>
              <a:gd name="connsiteX5" fmla="*/ 276795 w 309697"/>
              <a:gd name="connsiteY5" fmla="*/ 2286000 h 2286000"/>
              <a:gd name="connsiteX6" fmla="*/ 145192 w 309697"/>
              <a:gd name="connsiteY6" fmla="*/ 2286000 h 2286000"/>
              <a:gd name="connsiteX7" fmla="*/ 112290 w 309697"/>
              <a:gd name="connsiteY7" fmla="*/ 2253098 h 2286000"/>
              <a:gd name="connsiteX8" fmla="*/ 56410 w 309697"/>
              <a:gd name="connsiteY8" fmla="*/ 225942 h 2286000"/>
              <a:gd name="connsiteX0" fmla="*/ 56410 w 345257"/>
              <a:gd name="connsiteY0" fmla="*/ 225942 h 2286000"/>
              <a:gd name="connsiteX1" fmla="*/ 2952 w 345257"/>
              <a:gd name="connsiteY1" fmla="*/ 0 h 2286000"/>
              <a:gd name="connsiteX2" fmla="*/ 276795 w 345257"/>
              <a:gd name="connsiteY2" fmla="*/ 137160 h 2286000"/>
              <a:gd name="connsiteX3" fmla="*/ 345257 w 345257"/>
              <a:gd name="connsiteY3" fmla="*/ 83702 h 2286000"/>
              <a:gd name="connsiteX4" fmla="*/ 309697 w 345257"/>
              <a:gd name="connsiteY4" fmla="*/ 2253098 h 2286000"/>
              <a:gd name="connsiteX5" fmla="*/ 276795 w 345257"/>
              <a:gd name="connsiteY5" fmla="*/ 2286000 h 2286000"/>
              <a:gd name="connsiteX6" fmla="*/ 145192 w 345257"/>
              <a:gd name="connsiteY6" fmla="*/ 2286000 h 2286000"/>
              <a:gd name="connsiteX7" fmla="*/ 112290 w 345257"/>
              <a:gd name="connsiteY7" fmla="*/ 2253098 h 2286000"/>
              <a:gd name="connsiteX8" fmla="*/ 56410 w 345257"/>
              <a:gd name="connsiteY8" fmla="*/ 225942 h 2286000"/>
              <a:gd name="connsiteX0" fmla="*/ 56410 w 345257"/>
              <a:gd name="connsiteY0" fmla="*/ 225942 h 2286000"/>
              <a:gd name="connsiteX1" fmla="*/ 2952 w 345257"/>
              <a:gd name="connsiteY1" fmla="*/ 0 h 2286000"/>
              <a:gd name="connsiteX2" fmla="*/ 210755 w 345257"/>
              <a:gd name="connsiteY2" fmla="*/ 40640 h 2286000"/>
              <a:gd name="connsiteX3" fmla="*/ 345257 w 345257"/>
              <a:gd name="connsiteY3" fmla="*/ 83702 h 2286000"/>
              <a:gd name="connsiteX4" fmla="*/ 309697 w 345257"/>
              <a:gd name="connsiteY4" fmla="*/ 2253098 h 2286000"/>
              <a:gd name="connsiteX5" fmla="*/ 276795 w 345257"/>
              <a:gd name="connsiteY5" fmla="*/ 2286000 h 2286000"/>
              <a:gd name="connsiteX6" fmla="*/ 145192 w 345257"/>
              <a:gd name="connsiteY6" fmla="*/ 2286000 h 2286000"/>
              <a:gd name="connsiteX7" fmla="*/ 112290 w 345257"/>
              <a:gd name="connsiteY7" fmla="*/ 2253098 h 2286000"/>
              <a:gd name="connsiteX8" fmla="*/ 56410 w 345257"/>
              <a:gd name="connsiteY8" fmla="*/ 225942 h 2286000"/>
              <a:gd name="connsiteX0" fmla="*/ 56410 w 345257"/>
              <a:gd name="connsiteY0" fmla="*/ 225942 h 2357177"/>
              <a:gd name="connsiteX1" fmla="*/ 2952 w 345257"/>
              <a:gd name="connsiteY1" fmla="*/ 0 h 2357177"/>
              <a:gd name="connsiteX2" fmla="*/ 210755 w 345257"/>
              <a:gd name="connsiteY2" fmla="*/ 40640 h 2357177"/>
              <a:gd name="connsiteX3" fmla="*/ 345257 w 345257"/>
              <a:gd name="connsiteY3" fmla="*/ 83702 h 2357177"/>
              <a:gd name="connsiteX4" fmla="*/ 309697 w 345257"/>
              <a:gd name="connsiteY4" fmla="*/ 2253098 h 2357177"/>
              <a:gd name="connsiteX5" fmla="*/ 276795 w 345257"/>
              <a:gd name="connsiteY5" fmla="*/ 2286000 h 2357177"/>
              <a:gd name="connsiteX6" fmla="*/ 221392 w 345257"/>
              <a:gd name="connsiteY6" fmla="*/ 2357177 h 2357177"/>
              <a:gd name="connsiteX7" fmla="*/ 112290 w 345257"/>
              <a:gd name="connsiteY7" fmla="*/ 2253098 h 2357177"/>
              <a:gd name="connsiteX8" fmla="*/ 56410 w 345257"/>
              <a:gd name="connsiteY8" fmla="*/ 225942 h 235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257" h="2357177">
                <a:moveTo>
                  <a:pt x="56410" y="225942"/>
                </a:moveTo>
                <a:cubicBezTo>
                  <a:pt x="56410" y="207771"/>
                  <a:pt x="-15219" y="0"/>
                  <a:pt x="2952" y="0"/>
                </a:cubicBezTo>
                <a:cubicBezTo>
                  <a:pt x="46820" y="0"/>
                  <a:pt x="166887" y="40640"/>
                  <a:pt x="210755" y="40640"/>
                </a:cubicBezTo>
                <a:cubicBezTo>
                  <a:pt x="228926" y="40640"/>
                  <a:pt x="345257" y="65531"/>
                  <a:pt x="345257" y="83702"/>
                </a:cubicBezTo>
                <a:lnTo>
                  <a:pt x="309697" y="2253098"/>
                </a:lnTo>
                <a:cubicBezTo>
                  <a:pt x="309697" y="2271269"/>
                  <a:pt x="294966" y="2286000"/>
                  <a:pt x="276795" y="2286000"/>
                </a:cubicBezTo>
                <a:lnTo>
                  <a:pt x="221392" y="2357177"/>
                </a:lnTo>
                <a:cubicBezTo>
                  <a:pt x="203221" y="2357177"/>
                  <a:pt x="112290" y="2271269"/>
                  <a:pt x="112290" y="2253098"/>
                </a:cubicBezTo>
                <a:lnTo>
                  <a:pt x="56410" y="225942"/>
                </a:lnTo>
                <a:close/>
              </a:path>
            </a:pathLst>
          </a:custGeom>
          <a:solidFill>
            <a:srgbClr val="FFD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963F0E-1CA6-4745-AC1C-1D7AD1AF58F1}"/>
              </a:ext>
            </a:extLst>
          </p:cNvPr>
          <p:cNvGrpSpPr/>
          <p:nvPr/>
        </p:nvGrpSpPr>
        <p:grpSpPr>
          <a:xfrm>
            <a:off x="3021475" y="1151822"/>
            <a:ext cx="3696634" cy="3696634"/>
            <a:chOff x="3993129" y="1782833"/>
            <a:chExt cx="3868234" cy="386823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E9C91B-6CA6-4E9F-8D60-C5B6507FCB58}"/>
                </a:ext>
              </a:extLst>
            </p:cNvPr>
            <p:cNvSpPr/>
            <p:nvPr/>
          </p:nvSpPr>
          <p:spPr>
            <a:xfrm>
              <a:off x="3993129" y="1782833"/>
              <a:ext cx="3868234" cy="3868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329A8F-AB6B-4FB9-9326-8E624019FDBE}"/>
                </a:ext>
              </a:extLst>
            </p:cNvPr>
            <p:cNvSpPr txBox="1"/>
            <p:nvPr/>
          </p:nvSpPr>
          <p:spPr>
            <a:xfrm>
              <a:off x="4327962" y="2029800"/>
              <a:ext cx="31912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990033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Vitamin D Production</a:t>
              </a:r>
              <a:endParaRPr lang="en-US" sz="5400" dirty="0">
                <a:solidFill>
                  <a:srgbClr val="990033"/>
                </a:solidFill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DA388E3-8194-45D5-88CE-A399947BDE12}"/>
              </a:ext>
            </a:extLst>
          </p:cNvPr>
          <p:cNvSpPr txBox="1"/>
          <p:nvPr/>
        </p:nvSpPr>
        <p:spPr>
          <a:xfrm>
            <a:off x="-616671" y="1229743"/>
            <a:ext cx="2983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90033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Sensory Receptors</a:t>
            </a:r>
            <a:endParaRPr lang="en-US" sz="5400" dirty="0">
              <a:solidFill>
                <a:srgbClr val="990033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2">
            <a:extLst>
              <a:ext uri="{FF2B5EF4-FFF2-40B4-BE49-F238E27FC236}">
                <a16:creationId xmlns:a16="http://schemas.microsoft.com/office/drawing/2014/main" id="{2813F7DA-AD21-484D-858B-B59ED80D00D1}"/>
              </a:ext>
            </a:extLst>
          </p:cNvPr>
          <p:cNvSpPr/>
          <p:nvPr/>
        </p:nvSpPr>
        <p:spPr>
          <a:xfrm>
            <a:off x="5701621" y="5108155"/>
            <a:ext cx="345257" cy="2523536"/>
          </a:xfrm>
          <a:custGeom>
            <a:avLst/>
            <a:gdLst>
              <a:gd name="connsiteX0" fmla="*/ 0 w 197407"/>
              <a:gd name="connsiteY0" fmla="*/ 32902 h 2148840"/>
              <a:gd name="connsiteX1" fmla="*/ 32902 w 197407"/>
              <a:gd name="connsiteY1" fmla="*/ 0 h 2148840"/>
              <a:gd name="connsiteX2" fmla="*/ 164505 w 197407"/>
              <a:gd name="connsiteY2" fmla="*/ 0 h 2148840"/>
              <a:gd name="connsiteX3" fmla="*/ 197407 w 197407"/>
              <a:gd name="connsiteY3" fmla="*/ 32902 h 2148840"/>
              <a:gd name="connsiteX4" fmla="*/ 197407 w 197407"/>
              <a:gd name="connsiteY4" fmla="*/ 2115938 h 2148840"/>
              <a:gd name="connsiteX5" fmla="*/ 164505 w 197407"/>
              <a:gd name="connsiteY5" fmla="*/ 2148840 h 2148840"/>
              <a:gd name="connsiteX6" fmla="*/ 32902 w 197407"/>
              <a:gd name="connsiteY6" fmla="*/ 2148840 h 2148840"/>
              <a:gd name="connsiteX7" fmla="*/ 0 w 197407"/>
              <a:gd name="connsiteY7" fmla="*/ 2115938 h 2148840"/>
              <a:gd name="connsiteX8" fmla="*/ 0 w 197407"/>
              <a:gd name="connsiteY8" fmla="*/ 32902 h 2148840"/>
              <a:gd name="connsiteX0" fmla="*/ 111110 w 308517"/>
              <a:gd name="connsiteY0" fmla="*/ 170062 h 2286000"/>
              <a:gd name="connsiteX1" fmla="*/ 1772 w 308517"/>
              <a:gd name="connsiteY1" fmla="*/ 0 h 2286000"/>
              <a:gd name="connsiteX2" fmla="*/ 275615 w 308517"/>
              <a:gd name="connsiteY2" fmla="*/ 137160 h 2286000"/>
              <a:gd name="connsiteX3" fmla="*/ 308517 w 308517"/>
              <a:gd name="connsiteY3" fmla="*/ 170062 h 2286000"/>
              <a:gd name="connsiteX4" fmla="*/ 308517 w 308517"/>
              <a:gd name="connsiteY4" fmla="*/ 2253098 h 2286000"/>
              <a:gd name="connsiteX5" fmla="*/ 275615 w 308517"/>
              <a:gd name="connsiteY5" fmla="*/ 2286000 h 2286000"/>
              <a:gd name="connsiteX6" fmla="*/ 144012 w 308517"/>
              <a:gd name="connsiteY6" fmla="*/ 2286000 h 2286000"/>
              <a:gd name="connsiteX7" fmla="*/ 111110 w 308517"/>
              <a:gd name="connsiteY7" fmla="*/ 2253098 h 2286000"/>
              <a:gd name="connsiteX8" fmla="*/ 111110 w 308517"/>
              <a:gd name="connsiteY8" fmla="*/ 170062 h 2286000"/>
              <a:gd name="connsiteX0" fmla="*/ 56410 w 309697"/>
              <a:gd name="connsiteY0" fmla="*/ 225942 h 2286000"/>
              <a:gd name="connsiteX1" fmla="*/ 2952 w 309697"/>
              <a:gd name="connsiteY1" fmla="*/ 0 h 2286000"/>
              <a:gd name="connsiteX2" fmla="*/ 276795 w 309697"/>
              <a:gd name="connsiteY2" fmla="*/ 137160 h 2286000"/>
              <a:gd name="connsiteX3" fmla="*/ 309697 w 309697"/>
              <a:gd name="connsiteY3" fmla="*/ 170062 h 2286000"/>
              <a:gd name="connsiteX4" fmla="*/ 309697 w 309697"/>
              <a:gd name="connsiteY4" fmla="*/ 2253098 h 2286000"/>
              <a:gd name="connsiteX5" fmla="*/ 276795 w 309697"/>
              <a:gd name="connsiteY5" fmla="*/ 2286000 h 2286000"/>
              <a:gd name="connsiteX6" fmla="*/ 145192 w 309697"/>
              <a:gd name="connsiteY6" fmla="*/ 2286000 h 2286000"/>
              <a:gd name="connsiteX7" fmla="*/ 112290 w 309697"/>
              <a:gd name="connsiteY7" fmla="*/ 2253098 h 2286000"/>
              <a:gd name="connsiteX8" fmla="*/ 56410 w 309697"/>
              <a:gd name="connsiteY8" fmla="*/ 225942 h 2286000"/>
              <a:gd name="connsiteX0" fmla="*/ 56410 w 345257"/>
              <a:gd name="connsiteY0" fmla="*/ 225942 h 2286000"/>
              <a:gd name="connsiteX1" fmla="*/ 2952 w 345257"/>
              <a:gd name="connsiteY1" fmla="*/ 0 h 2286000"/>
              <a:gd name="connsiteX2" fmla="*/ 276795 w 345257"/>
              <a:gd name="connsiteY2" fmla="*/ 137160 h 2286000"/>
              <a:gd name="connsiteX3" fmla="*/ 345257 w 345257"/>
              <a:gd name="connsiteY3" fmla="*/ 83702 h 2286000"/>
              <a:gd name="connsiteX4" fmla="*/ 309697 w 345257"/>
              <a:gd name="connsiteY4" fmla="*/ 2253098 h 2286000"/>
              <a:gd name="connsiteX5" fmla="*/ 276795 w 345257"/>
              <a:gd name="connsiteY5" fmla="*/ 2286000 h 2286000"/>
              <a:gd name="connsiteX6" fmla="*/ 145192 w 345257"/>
              <a:gd name="connsiteY6" fmla="*/ 2286000 h 2286000"/>
              <a:gd name="connsiteX7" fmla="*/ 112290 w 345257"/>
              <a:gd name="connsiteY7" fmla="*/ 2253098 h 2286000"/>
              <a:gd name="connsiteX8" fmla="*/ 56410 w 345257"/>
              <a:gd name="connsiteY8" fmla="*/ 225942 h 2286000"/>
              <a:gd name="connsiteX0" fmla="*/ 56410 w 345257"/>
              <a:gd name="connsiteY0" fmla="*/ 225942 h 2286000"/>
              <a:gd name="connsiteX1" fmla="*/ 2952 w 345257"/>
              <a:gd name="connsiteY1" fmla="*/ 0 h 2286000"/>
              <a:gd name="connsiteX2" fmla="*/ 210755 w 345257"/>
              <a:gd name="connsiteY2" fmla="*/ 40640 h 2286000"/>
              <a:gd name="connsiteX3" fmla="*/ 345257 w 345257"/>
              <a:gd name="connsiteY3" fmla="*/ 83702 h 2286000"/>
              <a:gd name="connsiteX4" fmla="*/ 309697 w 345257"/>
              <a:gd name="connsiteY4" fmla="*/ 2253098 h 2286000"/>
              <a:gd name="connsiteX5" fmla="*/ 276795 w 345257"/>
              <a:gd name="connsiteY5" fmla="*/ 2286000 h 2286000"/>
              <a:gd name="connsiteX6" fmla="*/ 145192 w 345257"/>
              <a:gd name="connsiteY6" fmla="*/ 2286000 h 2286000"/>
              <a:gd name="connsiteX7" fmla="*/ 112290 w 345257"/>
              <a:gd name="connsiteY7" fmla="*/ 2253098 h 2286000"/>
              <a:gd name="connsiteX8" fmla="*/ 56410 w 345257"/>
              <a:gd name="connsiteY8" fmla="*/ 225942 h 2286000"/>
              <a:gd name="connsiteX0" fmla="*/ 56410 w 345257"/>
              <a:gd name="connsiteY0" fmla="*/ 225942 h 2357177"/>
              <a:gd name="connsiteX1" fmla="*/ 2952 w 345257"/>
              <a:gd name="connsiteY1" fmla="*/ 0 h 2357177"/>
              <a:gd name="connsiteX2" fmla="*/ 210755 w 345257"/>
              <a:gd name="connsiteY2" fmla="*/ 40640 h 2357177"/>
              <a:gd name="connsiteX3" fmla="*/ 345257 w 345257"/>
              <a:gd name="connsiteY3" fmla="*/ 83702 h 2357177"/>
              <a:gd name="connsiteX4" fmla="*/ 309697 w 345257"/>
              <a:gd name="connsiteY4" fmla="*/ 2253098 h 2357177"/>
              <a:gd name="connsiteX5" fmla="*/ 276795 w 345257"/>
              <a:gd name="connsiteY5" fmla="*/ 2286000 h 2357177"/>
              <a:gd name="connsiteX6" fmla="*/ 221392 w 345257"/>
              <a:gd name="connsiteY6" fmla="*/ 2357177 h 2357177"/>
              <a:gd name="connsiteX7" fmla="*/ 112290 w 345257"/>
              <a:gd name="connsiteY7" fmla="*/ 2253098 h 2357177"/>
              <a:gd name="connsiteX8" fmla="*/ 56410 w 345257"/>
              <a:gd name="connsiteY8" fmla="*/ 225942 h 235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257" h="2357177">
                <a:moveTo>
                  <a:pt x="56410" y="225942"/>
                </a:moveTo>
                <a:cubicBezTo>
                  <a:pt x="56410" y="207771"/>
                  <a:pt x="-15219" y="0"/>
                  <a:pt x="2952" y="0"/>
                </a:cubicBezTo>
                <a:cubicBezTo>
                  <a:pt x="46820" y="0"/>
                  <a:pt x="166887" y="40640"/>
                  <a:pt x="210755" y="40640"/>
                </a:cubicBezTo>
                <a:cubicBezTo>
                  <a:pt x="228926" y="40640"/>
                  <a:pt x="345257" y="65531"/>
                  <a:pt x="345257" y="83702"/>
                </a:cubicBezTo>
                <a:lnTo>
                  <a:pt x="309697" y="2253098"/>
                </a:lnTo>
                <a:cubicBezTo>
                  <a:pt x="309697" y="2271269"/>
                  <a:pt x="294966" y="2286000"/>
                  <a:pt x="276795" y="2286000"/>
                </a:cubicBezTo>
                <a:lnTo>
                  <a:pt x="221392" y="2357177"/>
                </a:lnTo>
                <a:cubicBezTo>
                  <a:pt x="203221" y="2357177"/>
                  <a:pt x="112290" y="2271269"/>
                  <a:pt x="112290" y="2253098"/>
                </a:cubicBezTo>
                <a:lnTo>
                  <a:pt x="56410" y="225942"/>
                </a:lnTo>
                <a:close/>
              </a:path>
            </a:pathLst>
          </a:custGeom>
          <a:solidFill>
            <a:srgbClr val="FFD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2">
            <a:extLst>
              <a:ext uri="{FF2B5EF4-FFF2-40B4-BE49-F238E27FC236}">
                <a16:creationId xmlns:a16="http://schemas.microsoft.com/office/drawing/2014/main" id="{39CC50BF-484D-4B71-B85E-3EEC9380A38E}"/>
              </a:ext>
            </a:extLst>
          </p:cNvPr>
          <p:cNvSpPr/>
          <p:nvPr/>
        </p:nvSpPr>
        <p:spPr>
          <a:xfrm>
            <a:off x="9588571" y="1642890"/>
            <a:ext cx="345257" cy="2523536"/>
          </a:xfrm>
          <a:custGeom>
            <a:avLst/>
            <a:gdLst>
              <a:gd name="connsiteX0" fmla="*/ 0 w 197407"/>
              <a:gd name="connsiteY0" fmla="*/ 32902 h 2148840"/>
              <a:gd name="connsiteX1" fmla="*/ 32902 w 197407"/>
              <a:gd name="connsiteY1" fmla="*/ 0 h 2148840"/>
              <a:gd name="connsiteX2" fmla="*/ 164505 w 197407"/>
              <a:gd name="connsiteY2" fmla="*/ 0 h 2148840"/>
              <a:gd name="connsiteX3" fmla="*/ 197407 w 197407"/>
              <a:gd name="connsiteY3" fmla="*/ 32902 h 2148840"/>
              <a:gd name="connsiteX4" fmla="*/ 197407 w 197407"/>
              <a:gd name="connsiteY4" fmla="*/ 2115938 h 2148840"/>
              <a:gd name="connsiteX5" fmla="*/ 164505 w 197407"/>
              <a:gd name="connsiteY5" fmla="*/ 2148840 h 2148840"/>
              <a:gd name="connsiteX6" fmla="*/ 32902 w 197407"/>
              <a:gd name="connsiteY6" fmla="*/ 2148840 h 2148840"/>
              <a:gd name="connsiteX7" fmla="*/ 0 w 197407"/>
              <a:gd name="connsiteY7" fmla="*/ 2115938 h 2148840"/>
              <a:gd name="connsiteX8" fmla="*/ 0 w 197407"/>
              <a:gd name="connsiteY8" fmla="*/ 32902 h 2148840"/>
              <a:gd name="connsiteX0" fmla="*/ 111110 w 308517"/>
              <a:gd name="connsiteY0" fmla="*/ 170062 h 2286000"/>
              <a:gd name="connsiteX1" fmla="*/ 1772 w 308517"/>
              <a:gd name="connsiteY1" fmla="*/ 0 h 2286000"/>
              <a:gd name="connsiteX2" fmla="*/ 275615 w 308517"/>
              <a:gd name="connsiteY2" fmla="*/ 137160 h 2286000"/>
              <a:gd name="connsiteX3" fmla="*/ 308517 w 308517"/>
              <a:gd name="connsiteY3" fmla="*/ 170062 h 2286000"/>
              <a:gd name="connsiteX4" fmla="*/ 308517 w 308517"/>
              <a:gd name="connsiteY4" fmla="*/ 2253098 h 2286000"/>
              <a:gd name="connsiteX5" fmla="*/ 275615 w 308517"/>
              <a:gd name="connsiteY5" fmla="*/ 2286000 h 2286000"/>
              <a:gd name="connsiteX6" fmla="*/ 144012 w 308517"/>
              <a:gd name="connsiteY6" fmla="*/ 2286000 h 2286000"/>
              <a:gd name="connsiteX7" fmla="*/ 111110 w 308517"/>
              <a:gd name="connsiteY7" fmla="*/ 2253098 h 2286000"/>
              <a:gd name="connsiteX8" fmla="*/ 111110 w 308517"/>
              <a:gd name="connsiteY8" fmla="*/ 170062 h 2286000"/>
              <a:gd name="connsiteX0" fmla="*/ 56410 w 309697"/>
              <a:gd name="connsiteY0" fmla="*/ 225942 h 2286000"/>
              <a:gd name="connsiteX1" fmla="*/ 2952 w 309697"/>
              <a:gd name="connsiteY1" fmla="*/ 0 h 2286000"/>
              <a:gd name="connsiteX2" fmla="*/ 276795 w 309697"/>
              <a:gd name="connsiteY2" fmla="*/ 137160 h 2286000"/>
              <a:gd name="connsiteX3" fmla="*/ 309697 w 309697"/>
              <a:gd name="connsiteY3" fmla="*/ 170062 h 2286000"/>
              <a:gd name="connsiteX4" fmla="*/ 309697 w 309697"/>
              <a:gd name="connsiteY4" fmla="*/ 2253098 h 2286000"/>
              <a:gd name="connsiteX5" fmla="*/ 276795 w 309697"/>
              <a:gd name="connsiteY5" fmla="*/ 2286000 h 2286000"/>
              <a:gd name="connsiteX6" fmla="*/ 145192 w 309697"/>
              <a:gd name="connsiteY6" fmla="*/ 2286000 h 2286000"/>
              <a:gd name="connsiteX7" fmla="*/ 112290 w 309697"/>
              <a:gd name="connsiteY7" fmla="*/ 2253098 h 2286000"/>
              <a:gd name="connsiteX8" fmla="*/ 56410 w 309697"/>
              <a:gd name="connsiteY8" fmla="*/ 225942 h 2286000"/>
              <a:gd name="connsiteX0" fmla="*/ 56410 w 345257"/>
              <a:gd name="connsiteY0" fmla="*/ 225942 h 2286000"/>
              <a:gd name="connsiteX1" fmla="*/ 2952 w 345257"/>
              <a:gd name="connsiteY1" fmla="*/ 0 h 2286000"/>
              <a:gd name="connsiteX2" fmla="*/ 276795 w 345257"/>
              <a:gd name="connsiteY2" fmla="*/ 137160 h 2286000"/>
              <a:gd name="connsiteX3" fmla="*/ 345257 w 345257"/>
              <a:gd name="connsiteY3" fmla="*/ 83702 h 2286000"/>
              <a:gd name="connsiteX4" fmla="*/ 309697 w 345257"/>
              <a:gd name="connsiteY4" fmla="*/ 2253098 h 2286000"/>
              <a:gd name="connsiteX5" fmla="*/ 276795 w 345257"/>
              <a:gd name="connsiteY5" fmla="*/ 2286000 h 2286000"/>
              <a:gd name="connsiteX6" fmla="*/ 145192 w 345257"/>
              <a:gd name="connsiteY6" fmla="*/ 2286000 h 2286000"/>
              <a:gd name="connsiteX7" fmla="*/ 112290 w 345257"/>
              <a:gd name="connsiteY7" fmla="*/ 2253098 h 2286000"/>
              <a:gd name="connsiteX8" fmla="*/ 56410 w 345257"/>
              <a:gd name="connsiteY8" fmla="*/ 225942 h 2286000"/>
              <a:gd name="connsiteX0" fmla="*/ 56410 w 345257"/>
              <a:gd name="connsiteY0" fmla="*/ 225942 h 2286000"/>
              <a:gd name="connsiteX1" fmla="*/ 2952 w 345257"/>
              <a:gd name="connsiteY1" fmla="*/ 0 h 2286000"/>
              <a:gd name="connsiteX2" fmla="*/ 210755 w 345257"/>
              <a:gd name="connsiteY2" fmla="*/ 40640 h 2286000"/>
              <a:gd name="connsiteX3" fmla="*/ 345257 w 345257"/>
              <a:gd name="connsiteY3" fmla="*/ 83702 h 2286000"/>
              <a:gd name="connsiteX4" fmla="*/ 309697 w 345257"/>
              <a:gd name="connsiteY4" fmla="*/ 2253098 h 2286000"/>
              <a:gd name="connsiteX5" fmla="*/ 276795 w 345257"/>
              <a:gd name="connsiteY5" fmla="*/ 2286000 h 2286000"/>
              <a:gd name="connsiteX6" fmla="*/ 145192 w 345257"/>
              <a:gd name="connsiteY6" fmla="*/ 2286000 h 2286000"/>
              <a:gd name="connsiteX7" fmla="*/ 112290 w 345257"/>
              <a:gd name="connsiteY7" fmla="*/ 2253098 h 2286000"/>
              <a:gd name="connsiteX8" fmla="*/ 56410 w 345257"/>
              <a:gd name="connsiteY8" fmla="*/ 225942 h 2286000"/>
              <a:gd name="connsiteX0" fmla="*/ 56410 w 345257"/>
              <a:gd name="connsiteY0" fmla="*/ 225942 h 2357177"/>
              <a:gd name="connsiteX1" fmla="*/ 2952 w 345257"/>
              <a:gd name="connsiteY1" fmla="*/ 0 h 2357177"/>
              <a:gd name="connsiteX2" fmla="*/ 210755 w 345257"/>
              <a:gd name="connsiteY2" fmla="*/ 40640 h 2357177"/>
              <a:gd name="connsiteX3" fmla="*/ 345257 w 345257"/>
              <a:gd name="connsiteY3" fmla="*/ 83702 h 2357177"/>
              <a:gd name="connsiteX4" fmla="*/ 309697 w 345257"/>
              <a:gd name="connsiteY4" fmla="*/ 2253098 h 2357177"/>
              <a:gd name="connsiteX5" fmla="*/ 276795 w 345257"/>
              <a:gd name="connsiteY5" fmla="*/ 2286000 h 2357177"/>
              <a:gd name="connsiteX6" fmla="*/ 221392 w 345257"/>
              <a:gd name="connsiteY6" fmla="*/ 2357177 h 2357177"/>
              <a:gd name="connsiteX7" fmla="*/ 112290 w 345257"/>
              <a:gd name="connsiteY7" fmla="*/ 2253098 h 2357177"/>
              <a:gd name="connsiteX8" fmla="*/ 56410 w 345257"/>
              <a:gd name="connsiteY8" fmla="*/ 225942 h 235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257" h="2357177">
                <a:moveTo>
                  <a:pt x="56410" y="225942"/>
                </a:moveTo>
                <a:cubicBezTo>
                  <a:pt x="56410" y="207771"/>
                  <a:pt x="-15219" y="0"/>
                  <a:pt x="2952" y="0"/>
                </a:cubicBezTo>
                <a:cubicBezTo>
                  <a:pt x="46820" y="0"/>
                  <a:pt x="166887" y="40640"/>
                  <a:pt x="210755" y="40640"/>
                </a:cubicBezTo>
                <a:cubicBezTo>
                  <a:pt x="228926" y="40640"/>
                  <a:pt x="345257" y="65531"/>
                  <a:pt x="345257" y="83702"/>
                </a:cubicBezTo>
                <a:lnTo>
                  <a:pt x="309697" y="2253098"/>
                </a:lnTo>
                <a:cubicBezTo>
                  <a:pt x="309697" y="2271269"/>
                  <a:pt x="294966" y="2286000"/>
                  <a:pt x="276795" y="2286000"/>
                </a:cubicBezTo>
                <a:lnTo>
                  <a:pt x="221392" y="2357177"/>
                </a:lnTo>
                <a:cubicBezTo>
                  <a:pt x="203221" y="2357177"/>
                  <a:pt x="112290" y="2271269"/>
                  <a:pt x="112290" y="2253098"/>
                </a:cubicBezTo>
                <a:lnTo>
                  <a:pt x="56410" y="225942"/>
                </a:lnTo>
                <a:close/>
              </a:path>
            </a:pathLst>
          </a:custGeom>
          <a:solidFill>
            <a:srgbClr val="FFD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2" descr="The Structures, Locations, and Functions of the Sensory Receptors ...">
            <a:extLst>
              <a:ext uri="{FF2B5EF4-FFF2-40B4-BE49-F238E27FC236}">
                <a16:creationId xmlns:a16="http://schemas.microsoft.com/office/drawing/2014/main" id="{D2CCF298-A223-4AE8-8A3A-64F4CCE4B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" y="2133445"/>
            <a:ext cx="2077065" cy="17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5D92A49-2D22-41E4-8D64-0D25B95D6D5D}"/>
              </a:ext>
            </a:extLst>
          </p:cNvPr>
          <p:cNvSpPr/>
          <p:nvPr/>
        </p:nvSpPr>
        <p:spPr>
          <a:xfrm>
            <a:off x="169676" y="3998186"/>
            <a:ext cx="345257" cy="2523536"/>
          </a:xfrm>
          <a:custGeom>
            <a:avLst/>
            <a:gdLst>
              <a:gd name="connsiteX0" fmla="*/ 0 w 197407"/>
              <a:gd name="connsiteY0" fmla="*/ 32902 h 2148840"/>
              <a:gd name="connsiteX1" fmla="*/ 32902 w 197407"/>
              <a:gd name="connsiteY1" fmla="*/ 0 h 2148840"/>
              <a:gd name="connsiteX2" fmla="*/ 164505 w 197407"/>
              <a:gd name="connsiteY2" fmla="*/ 0 h 2148840"/>
              <a:gd name="connsiteX3" fmla="*/ 197407 w 197407"/>
              <a:gd name="connsiteY3" fmla="*/ 32902 h 2148840"/>
              <a:gd name="connsiteX4" fmla="*/ 197407 w 197407"/>
              <a:gd name="connsiteY4" fmla="*/ 2115938 h 2148840"/>
              <a:gd name="connsiteX5" fmla="*/ 164505 w 197407"/>
              <a:gd name="connsiteY5" fmla="*/ 2148840 h 2148840"/>
              <a:gd name="connsiteX6" fmla="*/ 32902 w 197407"/>
              <a:gd name="connsiteY6" fmla="*/ 2148840 h 2148840"/>
              <a:gd name="connsiteX7" fmla="*/ 0 w 197407"/>
              <a:gd name="connsiteY7" fmla="*/ 2115938 h 2148840"/>
              <a:gd name="connsiteX8" fmla="*/ 0 w 197407"/>
              <a:gd name="connsiteY8" fmla="*/ 32902 h 2148840"/>
              <a:gd name="connsiteX0" fmla="*/ 111110 w 308517"/>
              <a:gd name="connsiteY0" fmla="*/ 170062 h 2286000"/>
              <a:gd name="connsiteX1" fmla="*/ 1772 w 308517"/>
              <a:gd name="connsiteY1" fmla="*/ 0 h 2286000"/>
              <a:gd name="connsiteX2" fmla="*/ 275615 w 308517"/>
              <a:gd name="connsiteY2" fmla="*/ 137160 h 2286000"/>
              <a:gd name="connsiteX3" fmla="*/ 308517 w 308517"/>
              <a:gd name="connsiteY3" fmla="*/ 170062 h 2286000"/>
              <a:gd name="connsiteX4" fmla="*/ 308517 w 308517"/>
              <a:gd name="connsiteY4" fmla="*/ 2253098 h 2286000"/>
              <a:gd name="connsiteX5" fmla="*/ 275615 w 308517"/>
              <a:gd name="connsiteY5" fmla="*/ 2286000 h 2286000"/>
              <a:gd name="connsiteX6" fmla="*/ 144012 w 308517"/>
              <a:gd name="connsiteY6" fmla="*/ 2286000 h 2286000"/>
              <a:gd name="connsiteX7" fmla="*/ 111110 w 308517"/>
              <a:gd name="connsiteY7" fmla="*/ 2253098 h 2286000"/>
              <a:gd name="connsiteX8" fmla="*/ 111110 w 308517"/>
              <a:gd name="connsiteY8" fmla="*/ 170062 h 2286000"/>
              <a:gd name="connsiteX0" fmla="*/ 56410 w 309697"/>
              <a:gd name="connsiteY0" fmla="*/ 225942 h 2286000"/>
              <a:gd name="connsiteX1" fmla="*/ 2952 w 309697"/>
              <a:gd name="connsiteY1" fmla="*/ 0 h 2286000"/>
              <a:gd name="connsiteX2" fmla="*/ 276795 w 309697"/>
              <a:gd name="connsiteY2" fmla="*/ 137160 h 2286000"/>
              <a:gd name="connsiteX3" fmla="*/ 309697 w 309697"/>
              <a:gd name="connsiteY3" fmla="*/ 170062 h 2286000"/>
              <a:gd name="connsiteX4" fmla="*/ 309697 w 309697"/>
              <a:gd name="connsiteY4" fmla="*/ 2253098 h 2286000"/>
              <a:gd name="connsiteX5" fmla="*/ 276795 w 309697"/>
              <a:gd name="connsiteY5" fmla="*/ 2286000 h 2286000"/>
              <a:gd name="connsiteX6" fmla="*/ 145192 w 309697"/>
              <a:gd name="connsiteY6" fmla="*/ 2286000 h 2286000"/>
              <a:gd name="connsiteX7" fmla="*/ 112290 w 309697"/>
              <a:gd name="connsiteY7" fmla="*/ 2253098 h 2286000"/>
              <a:gd name="connsiteX8" fmla="*/ 56410 w 309697"/>
              <a:gd name="connsiteY8" fmla="*/ 225942 h 2286000"/>
              <a:gd name="connsiteX0" fmla="*/ 56410 w 345257"/>
              <a:gd name="connsiteY0" fmla="*/ 225942 h 2286000"/>
              <a:gd name="connsiteX1" fmla="*/ 2952 w 345257"/>
              <a:gd name="connsiteY1" fmla="*/ 0 h 2286000"/>
              <a:gd name="connsiteX2" fmla="*/ 276795 w 345257"/>
              <a:gd name="connsiteY2" fmla="*/ 137160 h 2286000"/>
              <a:gd name="connsiteX3" fmla="*/ 345257 w 345257"/>
              <a:gd name="connsiteY3" fmla="*/ 83702 h 2286000"/>
              <a:gd name="connsiteX4" fmla="*/ 309697 w 345257"/>
              <a:gd name="connsiteY4" fmla="*/ 2253098 h 2286000"/>
              <a:gd name="connsiteX5" fmla="*/ 276795 w 345257"/>
              <a:gd name="connsiteY5" fmla="*/ 2286000 h 2286000"/>
              <a:gd name="connsiteX6" fmla="*/ 145192 w 345257"/>
              <a:gd name="connsiteY6" fmla="*/ 2286000 h 2286000"/>
              <a:gd name="connsiteX7" fmla="*/ 112290 w 345257"/>
              <a:gd name="connsiteY7" fmla="*/ 2253098 h 2286000"/>
              <a:gd name="connsiteX8" fmla="*/ 56410 w 345257"/>
              <a:gd name="connsiteY8" fmla="*/ 225942 h 2286000"/>
              <a:gd name="connsiteX0" fmla="*/ 56410 w 345257"/>
              <a:gd name="connsiteY0" fmla="*/ 225942 h 2286000"/>
              <a:gd name="connsiteX1" fmla="*/ 2952 w 345257"/>
              <a:gd name="connsiteY1" fmla="*/ 0 h 2286000"/>
              <a:gd name="connsiteX2" fmla="*/ 210755 w 345257"/>
              <a:gd name="connsiteY2" fmla="*/ 40640 h 2286000"/>
              <a:gd name="connsiteX3" fmla="*/ 345257 w 345257"/>
              <a:gd name="connsiteY3" fmla="*/ 83702 h 2286000"/>
              <a:gd name="connsiteX4" fmla="*/ 309697 w 345257"/>
              <a:gd name="connsiteY4" fmla="*/ 2253098 h 2286000"/>
              <a:gd name="connsiteX5" fmla="*/ 276795 w 345257"/>
              <a:gd name="connsiteY5" fmla="*/ 2286000 h 2286000"/>
              <a:gd name="connsiteX6" fmla="*/ 145192 w 345257"/>
              <a:gd name="connsiteY6" fmla="*/ 2286000 h 2286000"/>
              <a:gd name="connsiteX7" fmla="*/ 112290 w 345257"/>
              <a:gd name="connsiteY7" fmla="*/ 2253098 h 2286000"/>
              <a:gd name="connsiteX8" fmla="*/ 56410 w 345257"/>
              <a:gd name="connsiteY8" fmla="*/ 225942 h 2286000"/>
              <a:gd name="connsiteX0" fmla="*/ 56410 w 345257"/>
              <a:gd name="connsiteY0" fmla="*/ 225942 h 2357177"/>
              <a:gd name="connsiteX1" fmla="*/ 2952 w 345257"/>
              <a:gd name="connsiteY1" fmla="*/ 0 h 2357177"/>
              <a:gd name="connsiteX2" fmla="*/ 210755 w 345257"/>
              <a:gd name="connsiteY2" fmla="*/ 40640 h 2357177"/>
              <a:gd name="connsiteX3" fmla="*/ 345257 w 345257"/>
              <a:gd name="connsiteY3" fmla="*/ 83702 h 2357177"/>
              <a:gd name="connsiteX4" fmla="*/ 309697 w 345257"/>
              <a:gd name="connsiteY4" fmla="*/ 2253098 h 2357177"/>
              <a:gd name="connsiteX5" fmla="*/ 276795 w 345257"/>
              <a:gd name="connsiteY5" fmla="*/ 2286000 h 2357177"/>
              <a:gd name="connsiteX6" fmla="*/ 221392 w 345257"/>
              <a:gd name="connsiteY6" fmla="*/ 2357177 h 2357177"/>
              <a:gd name="connsiteX7" fmla="*/ 112290 w 345257"/>
              <a:gd name="connsiteY7" fmla="*/ 2253098 h 2357177"/>
              <a:gd name="connsiteX8" fmla="*/ 56410 w 345257"/>
              <a:gd name="connsiteY8" fmla="*/ 225942 h 235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257" h="2357177">
                <a:moveTo>
                  <a:pt x="56410" y="225942"/>
                </a:moveTo>
                <a:cubicBezTo>
                  <a:pt x="56410" y="207771"/>
                  <a:pt x="-15219" y="0"/>
                  <a:pt x="2952" y="0"/>
                </a:cubicBezTo>
                <a:cubicBezTo>
                  <a:pt x="46820" y="0"/>
                  <a:pt x="166887" y="40640"/>
                  <a:pt x="210755" y="40640"/>
                </a:cubicBezTo>
                <a:cubicBezTo>
                  <a:pt x="228926" y="40640"/>
                  <a:pt x="345257" y="65531"/>
                  <a:pt x="345257" y="83702"/>
                </a:cubicBezTo>
                <a:lnTo>
                  <a:pt x="309697" y="2253098"/>
                </a:lnTo>
                <a:cubicBezTo>
                  <a:pt x="309697" y="2271269"/>
                  <a:pt x="294966" y="2286000"/>
                  <a:pt x="276795" y="2286000"/>
                </a:cubicBezTo>
                <a:lnTo>
                  <a:pt x="221392" y="2357177"/>
                </a:lnTo>
                <a:cubicBezTo>
                  <a:pt x="203221" y="2357177"/>
                  <a:pt x="112290" y="2271269"/>
                  <a:pt x="112290" y="2253098"/>
                </a:cubicBezTo>
                <a:lnTo>
                  <a:pt x="56410" y="225942"/>
                </a:lnTo>
                <a:close/>
              </a:path>
            </a:pathLst>
          </a:custGeom>
          <a:solidFill>
            <a:srgbClr val="FFD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How exactly does the sun provide us with Vitamin D? - Quora">
            <a:extLst>
              <a:ext uri="{FF2B5EF4-FFF2-40B4-BE49-F238E27FC236}">
                <a16:creationId xmlns:a16="http://schemas.microsoft.com/office/drawing/2014/main" id="{EB795A9C-E37D-4DA8-B690-66CA6A892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92" y="2371722"/>
            <a:ext cx="2738166" cy="18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DA7C2138-DA9F-4E3D-8B95-6FDA81670281}"/>
              </a:ext>
            </a:extLst>
          </p:cNvPr>
          <p:cNvGrpSpPr/>
          <p:nvPr/>
        </p:nvGrpSpPr>
        <p:grpSpPr>
          <a:xfrm>
            <a:off x="5928082" y="1243686"/>
            <a:ext cx="4550352" cy="2706624"/>
            <a:chOff x="6009107" y="1243686"/>
            <a:chExt cx="4550352" cy="270662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6A1B80A-7B42-4055-8D5C-449EEC6D183B}"/>
                </a:ext>
              </a:extLst>
            </p:cNvPr>
            <p:cNvGrpSpPr/>
            <p:nvPr/>
          </p:nvGrpSpPr>
          <p:grpSpPr>
            <a:xfrm>
              <a:off x="6009107" y="1243686"/>
              <a:ext cx="4550352" cy="2706624"/>
              <a:chOff x="7661410" y="1088352"/>
              <a:chExt cx="4550352" cy="2706624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5DAF9BB-6D9A-4C3F-85B5-EBBD39795453}"/>
                  </a:ext>
                </a:extLst>
              </p:cNvPr>
              <p:cNvSpPr/>
              <p:nvPr/>
            </p:nvSpPr>
            <p:spPr>
              <a:xfrm>
                <a:off x="8583274" y="1088352"/>
                <a:ext cx="2706624" cy="270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A0BC5FE-5B2A-4F76-A234-CC4F7B648B12}"/>
                  </a:ext>
                </a:extLst>
              </p:cNvPr>
              <p:cNvSpPr txBox="1"/>
              <p:nvPr/>
            </p:nvSpPr>
            <p:spPr>
              <a:xfrm>
                <a:off x="7661410" y="1303302"/>
                <a:ext cx="4550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990033"/>
                    </a:solidFill>
                    <a:latin typeface="Candara" panose="020E0502030303020204" pitchFamily="34" charset="0"/>
                    <a:cs typeface="Arial" panose="020B0604020202020204" pitchFamily="34" charset="0"/>
                  </a:rPr>
                  <a:t>Excretion</a:t>
                </a:r>
                <a:endParaRPr lang="en-US" sz="5400" dirty="0">
                  <a:solidFill>
                    <a:srgbClr val="990033"/>
                  </a:solidFill>
                  <a:latin typeface="Candara" panose="020E0502030303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54" name="Picture 6" descr="The Excretory System. - ppt video online download">
              <a:extLst>
                <a:ext uri="{FF2B5EF4-FFF2-40B4-BE49-F238E27FC236}">
                  <a16:creationId xmlns:a16="http://schemas.microsoft.com/office/drawing/2014/main" id="{7B1E292B-0DF2-4E63-AD7A-F90BC457B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143" y="1963108"/>
              <a:ext cx="1993371" cy="14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24D8BC6-5F5A-44C6-BACA-FD5BC047C8FC}"/>
              </a:ext>
            </a:extLst>
          </p:cNvPr>
          <p:cNvGrpSpPr/>
          <p:nvPr/>
        </p:nvGrpSpPr>
        <p:grpSpPr>
          <a:xfrm>
            <a:off x="-186146" y="4420215"/>
            <a:ext cx="5672328" cy="5672328"/>
            <a:chOff x="-346476" y="4304468"/>
            <a:chExt cx="5672328" cy="56723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BEE997E-65A4-47E8-B849-4A5B0CCB657B}"/>
                </a:ext>
              </a:extLst>
            </p:cNvPr>
            <p:cNvSpPr/>
            <p:nvPr/>
          </p:nvSpPr>
          <p:spPr>
            <a:xfrm>
              <a:off x="-346476" y="4304468"/>
              <a:ext cx="5672328" cy="56723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5F9684-A3C7-4908-99CD-B676E48EC144}"/>
                </a:ext>
              </a:extLst>
            </p:cNvPr>
            <p:cNvSpPr txBox="1"/>
            <p:nvPr/>
          </p:nvSpPr>
          <p:spPr>
            <a:xfrm>
              <a:off x="855391" y="4451002"/>
              <a:ext cx="34196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990033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Protection</a:t>
              </a:r>
              <a:endParaRPr lang="en-US" sz="6000" dirty="0">
                <a:solidFill>
                  <a:srgbClr val="990033"/>
                </a:solidFill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First Line Of Defence">
              <a:extLst>
                <a:ext uri="{FF2B5EF4-FFF2-40B4-BE49-F238E27FC236}">
                  <a16:creationId xmlns:a16="http://schemas.microsoft.com/office/drawing/2014/main" id="{02C48084-35C5-4B15-8A34-686AD86BE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76" y="5148188"/>
              <a:ext cx="3723134" cy="1830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27D94AB-9B7F-42EA-AE16-2EC57E56D984}"/>
              </a:ext>
            </a:extLst>
          </p:cNvPr>
          <p:cNvGrpSpPr/>
          <p:nvPr/>
        </p:nvGrpSpPr>
        <p:grpSpPr>
          <a:xfrm>
            <a:off x="7124026" y="3931562"/>
            <a:ext cx="5535059" cy="5535059"/>
            <a:chOff x="7124026" y="3931562"/>
            <a:chExt cx="5535059" cy="5535059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0A20CA8-71E5-4AF9-9BF0-7D51EB4818DC}"/>
                </a:ext>
              </a:extLst>
            </p:cNvPr>
            <p:cNvGrpSpPr/>
            <p:nvPr/>
          </p:nvGrpSpPr>
          <p:grpSpPr>
            <a:xfrm>
              <a:off x="7124026" y="3931562"/>
              <a:ext cx="5535059" cy="5535059"/>
              <a:chOff x="7974458" y="3851864"/>
              <a:chExt cx="5535059" cy="5535059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8F95B63-EEBC-4E07-905A-8E6FD95ECB9B}"/>
                  </a:ext>
                </a:extLst>
              </p:cNvPr>
              <p:cNvSpPr/>
              <p:nvPr/>
            </p:nvSpPr>
            <p:spPr>
              <a:xfrm>
                <a:off x="7974458" y="3851864"/>
                <a:ext cx="5535059" cy="55350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1BA1F42-1087-4C52-89CF-6F90E6B27961}"/>
                  </a:ext>
                </a:extLst>
              </p:cNvPr>
              <p:cNvSpPr txBox="1"/>
              <p:nvPr/>
            </p:nvSpPr>
            <p:spPr>
              <a:xfrm>
                <a:off x="9041473" y="4144655"/>
                <a:ext cx="34681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990033"/>
                    </a:solidFill>
                    <a:latin typeface="Candara" panose="020E0502030303020204" pitchFamily="34" charset="0"/>
                    <a:cs typeface="Arial" panose="020B0604020202020204" pitchFamily="34" charset="0"/>
                  </a:rPr>
                  <a:t>Body Temperature Regulation</a:t>
                </a:r>
                <a:endParaRPr lang="en-US" sz="4800" dirty="0">
                  <a:solidFill>
                    <a:srgbClr val="990033"/>
                  </a:solidFill>
                  <a:latin typeface="Candara" panose="020E0502030303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58" name="Picture 10" descr="Thermoregulation -Temperature Regulation In Skin – Hypothermia And ...">
              <a:extLst>
                <a:ext uri="{FF2B5EF4-FFF2-40B4-BE49-F238E27FC236}">
                  <a16:creationId xmlns:a16="http://schemas.microsoft.com/office/drawing/2014/main" id="{29A596A3-2040-434C-910B-3CB08DFFC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8592" y="5072479"/>
              <a:ext cx="3225889" cy="1923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A52426B-A21E-4D4A-9287-776DA3BB8B62}"/>
              </a:ext>
            </a:extLst>
          </p:cNvPr>
          <p:cNvGrpSpPr/>
          <p:nvPr/>
        </p:nvGrpSpPr>
        <p:grpSpPr>
          <a:xfrm>
            <a:off x="9945640" y="1145021"/>
            <a:ext cx="2769515" cy="2706624"/>
            <a:chOff x="9945640" y="1145021"/>
            <a:chExt cx="2769515" cy="270662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FEDE5E4-FFC3-41BD-813B-9FADF68AA73E}"/>
                </a:ext>
              </a:extLst>
            </p:cNvPr>
            <p:cNvGrpSpPr/>
            <p:nvPr/>
          </p:nvGrpSpPr>
          <p:grpSpPr>
            <a:xfrm>
              <a:off x="9945640" y="1145021"/>
              <a:ext cx="2769515" cy="2706624"/>
              <a:chOff x="8520383" y="1088352"/>
              <a:chExt cx="2769515" cy="2706624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59BA2FB-9351-461E-80BB-240DB377FE1A}"/>
                  </a:ext>
                </a:extLst>
              </p:cNvPr>
              <p:cNvSpPr/>
              <p:nvPr/>
            </p:nvSpPr>
            <p:spPr>
              <a:xfrm>
                <a:off x="8583274" y="1088352"/>
                <a:ext cx="2706624" cy="2706624"/>
              </a:xfrm>
              <a:prstGeom prst="ellipse">
                <a:avLst/>
              </a:prstGeom>
              <a:solidFill>
                <a:srgbClr val="F093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D8CA1C-0B0C-4938-A382-36EBB00A1E79}"/>
                  </a:ext>
                </a:extLst>
              </p:cNvPr>
              <p:cNvSpPr txBox="1"/>
              <p:nvPr/>
            </p:nvSpPr>
            <p:spPr>
              <a:xfrm>
                <a:off x="8520383" y="1312927"/>
                <a:ext cx="2655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>
                    <a:solidFill>
                      <a:schemeClr val="bg1"/>
                    </a:solidFill>
                    <a:latin typeface="Candara" panose="020E0502030303020204" pitchFamily="34" charset="0"/>
                    <a:cs typeface="Arial" panose="020B0604020202020204" pitchFamily="34" charset="0"/>
                  </a:rPr>
                  <a:t>Fun Fact!</a:t>
                </a:r>
                <a:endParaRPr lang="en-US" sz="5400" u="sng" dirty="0"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FA51BBC-EADF-4DB2-A6C3-D680E211BE8A}"/>
                </a:ext>
              </a:extLst>
            </p:cNvPr>
            <p:cNvSpPr txBox="1"/>
            <p:nvPr/>
          </p:nvSpPr>
          <p:spPr>
            <a:xfrm>
              <a:off x="10008531" y="1909945"/>
              <a:ext cx="229535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Every month you have a whole new layer of skin.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You will shed 40lbs of skin in a lifetime.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B248C79-1D99-4B46-962E-6D84FFFFDC6E}"/>
              </a:ext>
            </a:extLst>
          </p:cNvPr>
          <p:cNvGrpSpPr/>
          <p:nvPr/>
        </p:nvGrpSpPr>
        <p:grpSpPr>
          <a:xfrm>
            <a:off x="136273" y="-1514000"/>
            <a:ext cx="646568" cy="2583106"/>
            <a:chOff x="136273" y="-1514000"/>
            <a:chExt cx="646568" cy="2583106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862A4E7-9984-4CBE-B76C-0005DF7086C8}"/>
                </a:ext>
              </a:extLst>
            </p:cNvPr>
            <p:cNvSpPr/>
            <p:nvPr/>
          </p:nvSpPr>
          <p:spPr>
            <a:xfrm>
              <a:off x="136273" y="816192"/>
              <a:ext cx="646568" cy="252914"/>
            </a:xfrm>
            <a:prstGeom prst="ellipse">
              <a:avLst/>
            </a:prstGeom>
            <a:solidFill>
              <a:srgbClr val="F09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: Rounded Corners 22">
              <a:extLst>
                <a:ext uri="{FF2B5EF4-FFF2-40B4-BE49-F238E27FC236}">
                  <a16:creationId xmlns:a16="http://schemas.microsoft.com/office/drawing/2014/main" id="{FF96C968-B963-447E-B2E2-190C13D944B0}"/>
                </a:ext>
              </a:extLst>
            </p:cNvPr>
            <p:cNvSpPr/>
            <p:nvPr/>
          </p:nvSpPr>
          <p:spPr>
            <a:xfrm>
              <a:off x="239826" y="-1514000"/>
              <a:ext cx="345257" cy="2523536"/>
            </a:xfrm>
            <a:custGeom>
              <a:avLst/>
              <a:gdLst>
                <a:gd name="connsiteX0" fmla="*/ 0 w 197407"/>
                <a:gd name="connsiteY0" fmla="*/ 32902 h 2148840"/>
                <a:gd name="connsiteX1" fmla="*/ 32902 w 197407"/>
                <a:gd name="connsiteY1" fmla="*/ 0 h 2148840"/>
                <a:gd name="connsiteX2" fmla="*/ 164505 w 197407"/>
                <a:gd name="connsiteY2" fmla="*/ 0 h 2148840"/>
                <a:gd name="connsiteX3" fmla="*/ 197407 w 197407"/>
                <a:gd name="connsiteY3" fmla="*/ 32902 h 2148840"/>
                <a:gd name="connsiteX4" fmla="*/ 197407 w 197407"/>
                <a:gd name="connsiteY4" fmla="*/ 2115938 h 2148840"/>
                <a:gd name="connsiteX5" fmla="*/ 164505 w 197407"/>
                <a:gd name="connsiteY5" fmla="*/ 2148840 h 2148840"/>
                <a:gd name="connsiteX6" fmla="*/ 32902 w 197407"/>
                <a:gd name="connsiteY6" fmla="*/ 2148840 h 2148840"/>
                <a:gd name="connsiteX7" fmla="*/ 0 w 197407"/>
                <a:gd name="connsiteY7" fmla="*/ 2115938 h 2148840"/>
                <a:gd name="connsiteX8" fmla="*/ 0 w 197407"/>
                <a:gd name="connsiteY8" fmla="*/ 32902 h 2148840"/>
                <a:gd name="connsiteX0" fmla="*/ 111110 w 308517"/>
                <a:gd name="connsiteY0" fmla="*/ 170062 h 2286000"/>
                <a:gd name="connsiteX1" fmla="*/ 1772 w 308517"/>
                <a:gd name="connsiteY1" fmla="*/ 0 h 2286000"/>
                <a:gd name="connsiteX2" fmla="*/ 275615 w 308517"/>
                <a:gd name="connsiteY2" fmla="*/ 137160 h 2286000"/>
                <a:gd name="connsiteX3" fmla="*/ 308517 w 308517"/>
                <a:gd name="connsiteY3" fmla="*/ 170062 h 2286000"/>
                <a:gd name="connsiteX4" fmla="*/ 308517 w 308517"/>
                <a:gd name="connsiteY4" fmla="*/ 2253098 h 2286000"/>
                <a:gd name="connsiteX5" fmla="*/ 275615 w 308517"/>
                <a:gd name="connsiteY5" fmla="*/ 2286000 h 2286000"/>
                <a:gd name="connsiteX6" fmla="*/ 144012 w 308517"/>
                <a:gd name="connsiteY6" fmla="*/ 2286000 h 2286000"/>
                <a:gd name="connsiteX7" fmla="*/ 111110 w 308517"/>
                <a:gd name="connsiteY7" fmla="*/ 2253098 h 2286000"/>
                <a:gd name="connsiteX8" fmla="*/ 111110 w 308517"/>
                <a:gd name="connsiteY8" fmla="*/ 170062 h 2286000"/>
                <a:gd name="connsiteX0" fmla="*/ 56410 w 309697"/>
                <a:gd name="connsiteY0" fmla="*/ 225942 h 2286000"/>
                <a:gd name="connsiteX1" fmla="*/ 2952 w 309697"/>
                <a:gd name="connsiteY1" fmla="*/ 0 h 2286000"/>
                <a:gd name="connsiteX2" fmla="*/ 276795 w 309697"/>
                <a:gd name="connsiteY2" fmla="*/ 137160 h 2286000"/>
                <a:gd name="connsiteX3" fmla="*/ 309697 w 309697"/>
                <a:gd name="connsiteY3" fmla="*/ 170062 h 2286000"/>
                <a:gd name="connsiteX4" fmla="*/ 309697 w 309697"/>
                <a:gd name="connsiteY4" fmla="*/ 2253098 h 2286000"/>
                <a:gd name="connsiteX5" fmla="*/ 276795 w 309697"/>
                <a:gd name="connsiteY5" fmla="*/ 2286000 h 2286000"/>
                <a:gd name="connsiteX6" fmla="*/ 145192 w 309697"/>
                <a:gd name="connsiteY6" fmla="*/ 2286000 h 2286000"/>
                <a:gd name="connsiteX7" fmla="*/ 112290 w 309697"/>
                <a:gd name="connsiteY7" fmla="*/ 2253098 h 2286000"/>
                <a:gd name="connsiteX8" fmla="*/ 56410 w 309697"/>
                <a:gd name="connsiteY8" fmla="*/ 225942 h 2286000"/>
                <a:gd name="connsiteX0" fmla="*/ 56410 w 345257"/>
                <a:gd name="connsiteY0" fmla="*/ 225942 h 2286000"/>
                <a:gd name="connsiteX1" fmla="*/ 2952 w 345257"/>
                <a:gd name="connsiteY1" fmla="*/ 0 h 2286000"/>
                <a:gd name="connsiteX2" fmla="*/ 276795 w 345257"/>
                <a:gd name="connsiteY2" fmla="*/ 137160 h 2286000"/>
                <a:gd name="connsiteX3" fmla="*/ 345257 w 345257"/>
                <a:gd name="connsiteY3" fmla="*/ 83702 h 2286000"/>
                <a:gd name="connsiteX4" fmla="*/ 309697 w 345257"/>
                <a:gd name="connsiteY4" fmla="*/ 2253098 h 2286000"/>
                <a:gd name="connsiteX5" fmla="*/ 276795 w 345257"/>
                <a:gd name="connsiteY5" fmla="*/ 2286000 h 2286000"/>
                <a:gd name="connsiteX6" fmla="*/ 145192 w 345257"/>
                <a:gd name="connsiteY6" fmla="*/ 2286000 h 2286000"/>
                <a:gd name="connsiteX7" fmla="*/ 112290 w 345257"/>
                <a:gd name="connsiteY7" fmla="*/ 2253098 h 2286000"/>
                <a:gd name="connsiteX8" fmla="*/ 56410 w 345257"/>
                <a:gd name="connsiteY8" fmla="*/ 225942 h 2286000"/>
                <a:gd name="connsiteX0" fmla="*/ 56410 w 345257"/>
                <a:gd name="connsiteY0" fmla="*/ 225942 h 2286000"/>
                <a:gd name="connsiteX1" fmla="*/ 2952 w 345257"/>
                <a:gd name="connsiteY1" fmla="*/ 0 h 2286000"/>
                <a:gd name="connsiteX2" fmla="*/ 210755 w 345257"/>
                <a:gd name="connsiteY2" fmla="*/ 40640 h 2286000"/>
                <a:gd name="connsiteX3" fmla="*/ 345257 w 345257"/>
                <a:gd name="connsiteY3" fmla="*/ 83702 h 2286000"/>
                <a:gd name="connsiteX4" fmla="*/ 309697 w 345257"/>
                <a:gd name="connsiteY4" fmla="*/ 2253098 h 2286000"/>
                <a:gd name="connsiteX5" fmla="*/ 276795 w 345257"/>
                <a:gd name="connsiteY5" fmla="*/ 2286000 h 2286000"/>
                <a:gd name="connsiteX6" fmla="*/ 145192 w 345257"/>
                <a:gd name="connsiteY6" fmla="*/ 2286000 h 2286000"/>
                <a:gd name="connsiteX7" fmla="*/ 112290 w 345257"/>
                <a:gd name="connsiteY7" fmla="*/ 2253098 h 2286000"/>
                <a:gd name="connsiteX8" fmla="*/ 56410 w 345257"/>
                <a:gd name="connsiteY8" fmla="*/ 225942 h 2286000"/>
                <a:gd name="connsiteX0" fmla="*/ 56410 w 345257"/>
                <a:gd name="connsiteY0" fmla="*/ 225942 h 2357177"/>
                <a:gd name="connsiteX1" fmla="*/ 2952 w 345257"/>
                <a:gd name="connsiteY1" fmla="*/ 0 h 2357177"/>
                <a:gd name="connsiteX2" fmla="*/ 210755 w 345257"/>
                <a:gd name="connsiteY2" fmla="*/ 40640 h 2357177"/>
                <a:gd name="connsiteX3" fmla="*/ 345257 w 345257"/>
                <a:gd name="connsiteY3" fmla="*/ 83702 h 2357177"/>
                <a:gd name="connsiteX4" fmla="*/ 309697 w 345257"/>
                <a:gd name="connsiteY4" fmla="*/ 2253098 h 2357177"/>
                <a:gd name="connsiteX5" fmla="*/ 276795 w 345257"/>
                <a:gd name="connsiteY5" fmla="*/ 2286000 h 2357177"/>
                <a:gd name="connsiteX6" fmla="*/ 221392 w 345257"/>
                <a:gd name="connsiteY6" fmla="*/ 2357177 h 2357177"/>
                <a:gd name="connsiteX7" fmla="*/ 112290 w 345257"/>
                <a:gd name="connsiteY7" fmla="*/ 2253098 h 2357177"/>
                <a:gd name="connsiteX8" fmla="*/ 56410 w 345257"/>
                <a:gd name="connsiteY8" fmla="*/ 225942 h 235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257" h="2357177">
                  <a:moveTo>
                    <a:pt x="56410" y="225942"/>
                  </a:moveTo>
                  <a:cubicBezTo>
                    <a:pt x="56410" y="207771"/>
                    <a:pt x="-15219" y="0"/>
                    <a:pt x="2952" y="0"/>
                  </a:cubicBezTo>
                  <a:cubicBezTo>
                    <a:pt x="46820" y="0"/>
                    <a:pt x="166887" y="40640"/>
                    <a:pt x="210755" y="40640"/>
                  </a:cubicBezTo>
                  <a:cubicBezTo>
                    <a:pt x="228926" y="40640"/>
                    <a:pt x="345257" y="65531"/>
                    <a:pt x="345257" y="83702"/>
                  </a:cubicBezTo>
                  <a:lnTo>
                    <a:pt x="309697" y="2253098"/>
                  </a:lnTo>
                  <a:cubicBezTo>
                    <a:pt x="309697" y="2271269"/>
                    <a:pt x="294966" y="2286000"/>
                    <a:pt x="276795" y="2286000"/>
                  </a:cubicBezTo>
                  <a:lnTo>
                    <a:pt x="221392" y="2357177"/>
                  </a:lnTo>
                  <a:cubicBezTo>
                    <a:pt x="203221" y="2357177"/>
                    <a:pt x="112290" y="2271269"/>
                    <a:pt x="112290" y="2253098"/>
                  </a:cubicBezTo>
                  <a:lnTo>
                    <a:pt x="56410" y="225942"/>
                  </a:lnTo>
                  <a:close/>
                </a:path>
              </a:pathLst>
            </a:custGeom>
            <a:solidFill>
              <a:srgbClr val="FFD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9A40B217-C913-4BDF-A9C0-BA930175BC1D}"/>
              </a:ext>
            </a:extLst>
          </p:cNvPr>
          <p:cNvSpPr/>
          <p:nvPr/>
        </p:nvSpPr>
        <p:spPr>
          <a:xfrm>
            <a:off x="2444483" y="3673138"/>
            <a:ext cx="646568" cy="252914"/>
          </a:xfrm>
          <a:prstGeom prst="ellipse">
            <a:avLst/>
          </a:prstGeom>
          <a:solidFill>
            <a:srgbClr val="F09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2">
            <a:extLst>
              <a:ext uri="{FF2B5EF4-FFF2-40B4-BE49-F238E27FC236}">
                <a16:creationId xmlns:a16="http://schemas.microsoft.com/office/drawing/2014/main" id="{C5258BAD-B391-4A0D-BCF1-0C2837CF6986}"/>
              </a:ext>
            </a:extLst>
          </p:cNvPr>
          <p:cNvSpPr/>
          <p:nvPr/>
        </p:nvSpPr>
        <p:spPr>
          <a:xfrm>
            <a:off x="2568173" y="1348528"/>
            <a:ext cx="345257" cy="2523536"/>
          </a:xfrm>
          <a:custGeom>
            <a:avLst/>
            <a:gdLst>
              <a:gd name="connsiteX0" fmla="*/ 0 w 197407"/>
              <a:gd name="connsiteY0" fmla="*/ 32902 h 2148840"/>
              <a:gd name="connsiteX1" fmla="*/ 32902 w 197407"/>
              <a:gd name="connsiteY1" fmla="*/ 0 h 2148840"/>
              <a:gd name="connsiteX2" fmla="*/ 164505 w 197407"/>
              <a:gd name="connsiteY2" fmla="*/ 0 h 2148840"/>
              <a:gd name="connsiteX3" fmla="*/ 197407 w 197407"/>
              <a:gd name="connsiteY3" fmla="*/ 32902 h 2148840"/>
              <a:gd name="connsiteX4" fmla="*/ 197407 w 197407"/>
              <a:gd name="connsiteY4" fmla="*/ 2115938 h 2148840"/>
              <a:gd name="connsiteX5" fmla="*/ 164505 w 197407"/>
              <a:gd name="connsiteY5" fmla="*/ 2148840 h 2148840"/>
              <a:gd name="connsiteX6" fmla="*/ 32902 w 197407"/>
              <a:gd name="connsiteY6" fmla="*/ 2148840 h 2148840"/>
              <a:gd name="connsiteX7" fmla="*/ 0 w 197407"/>
              <a:gd name="connsiteY7" fmla="*/ 2115938 h 2148840"/>
              <a:gd name="connsiteX8" fmla="*/ 0 w 197407"/>
              <a:gd name="connsiteY8" fmla="*/ 32902 h 2148840"/>
              <a:gd name="connsiteX0" fmla="*/ 111110 w 308517"/>
              <a:gd name="connsiteY0" fmla="*/ 170062 h 2286000"/>
              <a:gd name="connsiteX1" fmla="*/ 1772 w 308517"/>
              <a:gd name="connsiteY1" fmla="*/ 0 h 2286000"/>
              <a:gd name="connsiteX2" fmla="*/ 275615 w 308517"/>
              <a:gd name="connsiteY2" fmla="*/ 137160 h 2286000"/>
              <a:gd name="connsiteX3" fmla="*/ 308517 w 308517"/>
              <a:gd name="connsiteY3" fmla="*/ 170062 h 2286000"/>
              <a:gd name="connsiteX4" fmla="*/ 308517 w 308517"/>
              <a:gd name="connsiteY4" fmla="*/ 2253098 h 2286000"/>
              <a:gd name="connsiteX5" fmla="*/ 275615 w 308517"/>
              <a:gd name="connsiteY5" fmla="*/ 2286000 h 2286000"/>
              <a:gd name="connsiteX6" fmla="*/ 144012 w 308517"/>
              <a:gd name="connsiteY6" fmla="*/ 2286000 h 2286000"/>
              <a:gd name="connsiteX7" fmla="*/ 111110 w 308517"/>
              <a:gd name="connsiteY7" fmla="*/ 2253098 h 2286000"/>
              <a:gd name="connsiteX8" fmla="*/ 111110 w 308517"/>
              <a:gd name="connsiteY8" fmla="*/ 170062 h 2286000"/>
              <a:gd name="connsiteX0" fmla="*/ 56410 w 309697"/>
              <a:gd name="connsiteY0" fmla="*/ 225942 h 2286000"/>
              <a:gd name="connsiteX1" fmla="*/ 2952 w 309697"/>
              <a:gd name="connsiteY1" fmla="*/ 0 h 2286000"/>
              <a:gd name="connsiteX2" fmla="*/ 276795 w 309697"/>
              <a:gd name="connsiteY2" fmla="*/ 137160 h 2286000"/>
              <a:gd name="connsiteX3" fmla="*/ 309697 w 309697"/>
              <a:gd name="connsiteY3" fmla="*/ 170062 h 2286000"/>
              <a:gd name="connsiteX4" fmla="*/ 309697 w 309697"/>
              <a:gd name="connsiteY4" fmla="*/ 2253098 h 2286000"/>
              <a:gd name="connsiteX5" fmla="*/ 276795 w 309697"/>
              <a:gd name="connsiteY5" fmla="*/ 2286000 h 2286000"/>
              <a:gd name="connsiteX6" fmla="*/ 145192 w 309697"/>
              <a:gd name="connsiteY6" fmla="*/ 2286000 h 2286000"/>
              <a:gd name="connsiteX7" fmla="*/ 112290 w 309697"/>
              <a:gd name="connsiteY7" fmla="*/ 2253098 h 2286000"/>
              <a:gd name="connsiteX8" fmla="*/ 56410 w 309697"/>
              <a:gd name="connsiteY8" fmla="*/ 225942 h 2286000"/>
              <a:gd name="connsiteX0" fmla="*/ 56410 w 345257"/>
              <a:gd name="connsiteY0" fmla="*/ 225942 h 2286000"/>
              <a:gd name="connsiteX1" fmla="*/ 2952 w 345257"/>
              <a:gd name="connsiteY1" fmla="*/ 0 h 2286000"/>
              <a:gd name="connsiteX2" fmla="*/ 276795 w 345257"/>
              <a:gd name="connsiteY2" fmla="*/ 137160 h 2286000"/>
              <a:gd name="connsiteX3" fmla="*/ 345257 w 345257"/>
              <a:gd name="connsiteY3" fmla="*/ 83702 h 2286000"/>
              <a:gd name="connsiteX4" fmla="*/ 309697 w 345257"/>
              <a:gd name="connsiteY4" fmla="*/ 2253098 h 2286000"/>
              <a:gd name="connsiteX5" fmla="*/ 276795 w 345257"/>
              <a:gd name="connsiteY5" fmla="*/ 2286000 h 2286000"/>
              <a:gd name="connsiteX6" fmla="*/ 145192 w 345257"/>
              <a:gd name="connsiteY6" fmla="*/ 2286000 h 2286000"/>
              <a:gd name="connsiteX7" fmla="*/ 112290 w 345257"/>
              <a:gd name="connsiteY7" fmla="*/ 2253098 h 2286000"/>
              <a:gd name="connsiteX8" fmla="*/ 56410 w 345257"/>
              <a:gd name="connsiteY8" fmla="*/ 225942 h 2286000"/>
              <a:gd name="connsiteX0" fmla="*/ 56410 w 345257"/>
              <a:gd name="connsiteY0" fmla="*/ 225942 h 2286000"/>
              <a:gd name="connsiteX1" fmla="*/ 2952 w 345257"/>
              <a:gd name="connsiteY1" fmla="*/ 0 h 2286000"/>
              <a:gd name="connsiteX2" fmla="*/ 210755 w 345257"/>
              <a:gd name="connsiteY2" fmla="*/ 40640 h 2286000"/>
              <a:gd name="connsiteX3" fmla="*/ 345257 w 345257"/>
              <a:gd name="connsiteY3" fmla="*/ 83702 h 2286000"/>
              <a:gd name="connsiteX4" fmla="*/ 309697 w 345257"/>
              <a:gd name="connsiteY4" fmla="*/ 2253098 h 2286000"/>
              <a:gd name="connsiteX5" fmla="*/ 276795 w 345257"/>
              <a:gd name="connsiteY5" fmla="*/ 2286000 h 2286000"/>
              <a:gd name="connsiteX6" fmla="*/ 145192 w 345257"/>
              <a:gd name="connsiteY6" fmla="*/ 2286000 h 2286000"/>
              <a:gd name="connsiteX7" fmla="*/ 112290 w 345257"/>
              <a:gd name="connsiteY7" fmla="*/ 2253098 h 2286000"/>
              <a:gd name="connsiteX8" fmla="*/ 56410 w 345257"/>
              <a:gd name="connsiteY8" fmla="*/ 225942 h 2286000"/>
              <a:gd name="connsiteX0" fmla="*/ 56410 w 345257"/>
              <a:gd name="connsiteY0" fmla="*/ 225942 h 2357177"/>
              <a:gd name="connsiteX1" fmla="*/ 2952 w 345257"/>
              <a:gd name="connsiteY1" fmla="*/ 0 h 2357177"/>
              <a:gd name="connsiteX2" fmla="*/ 210755 w 345257"/>
              <a:gd name="connsiteY2" fmla="*/ 40640 h 2357177"/>
              <a:gd name="connsiteX3" fmla="*/ 345257 w 345257"/>
              <a:gd name="connsiteY3" fmla="*/ 83702 h 2357177"/>
              <a:gd name="connsiteX4" fmla="*/ 309697 w 345257"/>
              <a:gd name="connsiteY4" fmla="*/ 2253098 h 2357177"/>
              <a:gd name="connsiteX5" fmla="*/ 276795 w 345257"/>
              <a:gd name="connsiteY5" fmla="*/ 2286000 h 2357177"/>
              <a:gd name="connsiteX6" fmla="*/ 221392 w 345257"/>
              <a:gd name="connsiteY6" fmla="*/ 2357177 h 2357177"/>
              <a:gd name="connsiteX7" fmla="*/ 112290 w 345257"/>
              <a:gd name="connsiteY7" fmla="*/ 2253098 h 2357177"/>
              <a:gd name="connsiteX8" fmla="*/ 56410 w 345257"/>
              <a:gd name="connsiteY8" fmla="*/ 225942 h 235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257" h="2357177">
                <a:moveTo>
                  <a:pt x="56410" y="225942"/>
                </a:moveTo>
                <a:cubicBezTo>
                  <a:pt x="56410" y="207771"/>
                  <a:pt x="-15219" y="0"/>
                  <a:pt x="2952" y="0"/>
                </a:cubicBezTo>
                <a:cubicBezTo>
                  <a:pt x="46820" y="0"/>
                  <a:pt x="166887" y="40640"/>
                  <a:pt x="210755" y="40640"/>
                </a:cubicBezTo>
                <a:cubicBezTo>
                  <a:pt x="228926" y="40640"/>
                  <a:pt x="345257" y="65531"/>
                  <a:pt x="345257" y="83702"/>
                </a:cubicBezTo>
                <a:lnTo>
                  <a:pt x="309697" y="2253098"/>
                </a:lnTo>
                <a:cubicBezTo>
                  <a:pt x="309697" y="2271269"/>
                  <a:pt x="294966" y="2286000"/>
                  <a:pt x="276795" y="2286000"/>
                </a:cubicBezTo>
                <a:lnTo>
                  <a:pt x="221392" y="2357177"/>
                </a:lnTo>
                <a:cubicBezTo>
                  <a:pt x="203221" y="2357177"/>
                  <a:pt x="112290" y="2271269"/>
                  <a:pt x="112290" y="2253098"/>
                </a:cubicBezTo>
                <a:lnTo>
                  <a:pt x="56410" y="225942"/>
                </a:lnTo>
                <a:close/>
              </a:path>
            </a:pathLst>
          </a:custGeom>
          <a:solidFill>
            <a:srgbClr val="FFD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129AD5E-20E4-46C8-8F42-A1DEA8988031}"/>
              </a:ext>
            </a:extLst>
          </p:cNvPr>
          <p:cNvSpPr/>
          <p:nvPr/>
        </p:nvSpPr>
        <p:spPr>
          <a:xfrm>
            <a:off x="6589818" y="5763701"/>
            <a:ext cx="646568" cy="252914"/>
          </a:xfrm>
          <a:prstGeom prst="ellipse">
            <a:avLst/>
          </a:prstGeom>
          <a:solidFill>
            <a:srgbClr val="F09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2">
            <a:extLst>
              <a:ext uri="{FF2B5EF4-FFF2-40B4-BE49-F238E27FC236}">
                <a16:creationId xmlns:a16="http://schemas.microsoft.com/office/drawing/2014/main" id="{3901A381-4380-4BDB-AAE6-2DD69EBE8F6D}"/>
              </a:ext>
            </a:extLst>
          </p:cNvPr>
          <p:cNvSpPr/>
          <p:nvPr/>
        </p:nvSpPr>
        <p:spPr>
          <a:xfrm>
            <a:off x="6729608" y="3417103"/>
            <a:ext cx="345257" cy="2523536"/>
          </a:xfrm>
          <a:custGeom>
            <a:avLst/>
            <a:gdLst>
              <a:gd name="connsiteX0" fmla="*/ 0 w 197407"/>
              <a:gd name="connsiteY0" fmla="*/ 32902 h 2148840"/>
              <a:gd name="connsiteX1" fmla="*/ 32902 w 197407"/>
              <a:gd name="connsiteY1" fmla="*/ 0 h 2148840"/>
              <a:gd name="connsiteX2" fmla="*/ 164505 w 197407"/>
              <a:gd name="connsiteY2" fmla="*/ 0 h 2148840"/>
              <a:gd name="connsiteX3" fmla="*/ 197407 w 197407"/>
              <a:gd name="connsiteY3" fmla="*/ 32902 h 2148840"/>
              <a:gd name="connsiteX4" fmla="*/ 197407 w 197407"/>
              <a:gd name="connsiteY4" fmla="*/ 2115938 h 2148840"/>
              <a:gd name="connsiteX5" fmla="*/ 164505 w 197407"/>
              <a:gd name="connsiteY5" fmla="*/ 2148840 h 2148840"/>
              <a:gd name="connsiteX6" fmla="*/ 32902 w 197407"/>
              <a:gd name="connsiteY6" fmla="*/ 2148840 h 2148840"/>
              <a:gd name="connsiteX7" fmla="*/ 0 w 197407"/>
              <a:gd name="connsiteY7" fmla="*/ 2115938 h 2148840"/>
              <a:gd name="connsiteX8" fmla="*/ 0 w 197407"/>
              <a:gd name="connsiteY8" fmla="*/ 32902 h 2148840"/>
              <a:gd name="connsiteX0" fmla="*/ 111110 w 308517"/>
              <a:gd name="connsiteY0" fmla="*/ 170062 h 2286000"/>
              <a:gd name="connsiteX1" fmla="*/ 1772 w 308517"/>
              <a:gd name="connsiteY1" fmla="*/ 0 h 2286000"/>
              <a:gd name="connsiteX2" fmla="*/ 275615 w 308517"/>
              <a:gd name="connsiteY2" fmla="*/ 137160 h 2286000"/>
              <a:gd name="connsiteX3" fmla="*/ 308517 w 308517"/>
              <a:gd name="connsiteY3" fmla="*/ 170062 h 2286000"/>
              <a:gd name="connsiteX4" fmla="*/ 308517 w 308517"/>
              <a:gd name="connsiteY4" fmla="*/ 2253098 h 2286000"/>
              <a:gd name="connsiteX5" fmla="*/ 275615 w 308517"/>
              <a:gd name="connsiteY5" fmla="*/ 2286000 h 2286000"/>
              <a:gd name="connsiteX6" fmla="*/ 144012 w 308517"/>
              <a:gd name="connsiteY6" fmla="*/ 2286000 h 2286000"/>
              <a:gd name="connsiteX7" fmla="*/ 111110 w 308517"/>
              <a:gd name="connsiteY7" fmla="*/ 2253098 h 2286000"/>
              <a:gd name="connsiteX8" fmla="*/ 111110 w 308517"/>
              <a:gd name="connsiteY8" fmla="*/ 170062 h 2286000"/>
              <a:gd name="connsiteX0" fmla="*/ 56410 w 309697"/>
              <a:gd name="connsiteY0" fmla="*/ 225942 h 2286000"/>
              <a:gd name="connsiteX1" fmla="*/ 2952 w 309697"/>
              <a:gd name="connsiteY1" fmla="*/ 0 h 2286000"/>
              <a:gd name="connsiteX2" fmla="*/ 276795 w 309697"/>
              <a:gd name="connsiteY2" fmla="*/ 137160 h 2286000"/>
              <a:gd name="connsiteX3" fmla="*/ 309697 w 309697"/>
              <a:gd name="connsiteY3" fmla="*/ 170062 h 2286000"/>
              <a:gd name="connsiteX4" fmla="*/ 309697 w 309697"/>
              <a:gd name="connsiteY4" fmla="*/ 2253098 h 2286000"/>
              <a:gd name="connsiteX5" fmla="*/ 276795 w 309697"/>
              <a:gd name="connsiteY5" fmla="*/ 2286000 h 2286000"/>
              <a:gd name="connsiteX6" fmla="*/ 145192 w 309697"/>
              <a:gd name="connsiteY6" fmla="*/ 2286000 h 2286000"/>
              <a:gd name="connsiteX7" fmla="*/ 112290 w 309697"/>
              <a:gd name="connsiteY7" fmla="*/ 2253098 h 2286000"/>
              <a:gd name="connsiteX8" fmla="*/ 56410 w 309697"/>
              <a:gd name="connsiteY8" fmla="*/ 225942 h 2286000"/>
              <a:gd name="connsiteX0" fmla="*/ 56410 w 345257"/>
              <a:gd name="connsiteY0" fmla="*/ 225942 h 2286000"/>
              <a:gd name="connsiteX1" fmla="*/ 2952 w 345257"/>
              <a:gd name="connsiteY1" fmla="*/ 0 h 2286000"/>
              <a:gd name="connsiteX2" fmla="*/ 276795 w 345257"/>
              <a:gd name="connsiteY2" fmla="*/ 137160 h 2286000"/>
              <a:gd name="connsiteX3" fmla="*/ 345257 w 345257"/>
              <a:gd name="connsiteY3" fmla="*/ 83702 h 2286000"/>
              <a:gd name="connsiteX4" fmla="*/ 309697 w 345257"/>
              <a:gd name="connsiteY4" fmla="*/ 2253098 h 2286000"/>
              <a:gd name="connsiteX5" fmla="*/ 276795 w 345257"/>
              <a:gd name="connsiteY5" fmla="*/ 2286000 h 2286000"/>
              <a:gd name="connsiteX6" fmla="*/ 145192 w 345257"/>
              <a:gd name="connsiteY6" fmla="*/ 2286000 h 2286000"/>
              <a:gd name="connsiteX7" fmla="*/ 112290 w 345257"/>
              <a:gd name="connsiteY7" fmla="*/ 2253098 h 2286000"/>
              <a:gd name="connsiteX8" fmla="*/ 56410 w 345257"/>
              <a:gd name="connsiteY8" fmla="*/ 225942 h 2286000"/>
              <a:gd name="connsiteX0" fmla="*/ 56410 w 345257"/>
              <a:gd name="connsiteY0" fmla="*/ 225942 h 2286000"/>
              <a:gd name="connsiteX1" fmla="*/ 2952 w 345257"/>
              <a:gd name="connsiteY1" fmla="*/ 0 h 2286000"/>
              <a:gd name="connsiteX2" fmla="*/ 210755 w 345257"/>
              <a:gd name="connsiteY2" fmla="*/ 40640 h 2286000"/>
              <a:gd name="connsiteX3" fmla="*/ 345257 w 345257"/>
              <a:gd name="connsiteY3" fmla="*/ 83702 h 2286000"/>
              <a:gd name="connsiteX4" fmla="*/ 309697 w 345257"/>
              <a:gd name="connsiteY4" fmla="*/ 2253098 h 2286000"/>
              <a:gd name="connsiteX5" fmla="*/ 276795 w 345257"/>
              <a:gd name="connsiteY5" fmla="*/ 2286000 h 2286000"/>
              <a:gd name="connsiteX6" fmla="*/ 145192 w 345257"/>
              <a:gd name="connsiteY6" fmla="*/ 2286000 h 2286000"/>
              <a:gd name="connsiteX7" fmla="*/ 112290 w 345257"/>
              <a:gd name="connsiteY7" fmla="*/ 2253098 h 2286000"/>
              <a:gd name="connsiteX8" fmla="*/ 56410 w 345257"/>
              <a:gd name="connsiteY8" fmla="*/ 225942 h 2286000"/>
              <a:gd name="connsiteX0" fmla="*/ 56410 w 345257"/>
              <a:gd name="connsiteY0" fmla="*/ 225942 h 2357177"/>
              <a:gd name="connsiteX1" fmla="*/ 2952 w 345257"/>
              <a:gd name="connsiteY1" fmla="*/ 0 h 2357177"/>
              <a:gd name="connsiteX2" fmla="*/ 210755 w 345257"/>
              <a:gd name="connsiteY2" fmla="*/ 40640 h 2357177"/>
              <a:gd name="connsiteX3" fmla="*/ 345257 w 345257"/>
              <a:gd name="connsiteY3" fmla="*/ 83702 h 2357177"/>
              <a:gd name="connsiteX4" fmla="*/ 309697 w 345257"/>
              <a:gd name="connsiteY4" fmla="*/ 2253098 h 2357177"/>
              <a:gd name="connsiteX5" fmla="*/ 276795 w 345257"/>
              <a:gd name="connsiteY5" fmla="*/ 2286000 h 2357177"/>
              <a:gd name="connsiteX6" fmla="*/ 221392 w 345257"/>
              <a:gd name="connsiteY6" fmla="*/ 2357177 h 2357177"/>
              <a:gd name="connsiteX7" fmla="*/ 112290 w 345257"/>
              <a:gd name="connsiteY7" fmla="*/ 2253098 h 2357177"/>
              <a:gd name="connsiteX8" fmla="*/ 56410 w 345257"/>
              <a:gd name="connsiteY8" fmla="*/ 225942 h 235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257" h="2357177">
                <a:moveTo>
                  <a:pt x="56410" y="225942"/>
                </a:moveTo>
                <a:cubicBezTo>
                  <a:pt x="56410" y="207771"/>
                  <a:pt x="-15219" y="0"/>
                  <a:pt x="2952" y="0"/>
                </a:cubicBezTo>
                <a:cubicBezTo>
                  <a:pt x="46820" y="0"/>
                  <a:pt x="166887" y="40640"/>
                  <a:pt x="210755" y="40640"/>
                </a:cubicBezTo>
                <a:cubicBezTo>
                  <a:pt x="228926" y="40640"/>
                  <a:pt x="345257" y="65531"/>
                  <a:pt x="345257" y="83702"/>
                </a:cubicBezTo>
                <a:lnTo>
                  <a:pt x="309697" y="2253098"/>
                </a:lnTo>
                <a:cubicBezTo>
                  <a:pt x="309697" y="2271269"/>
                  <a:pt x="294966" y="2286000"/>
                  <a:pt x="276795" y="2286000"/>
                </a:cubicBezTo>
                <a:lnTo>
                  <a:pt x="221392" y="2357177"/>
                </a:lnTo>
                <a:cubicBezTo>
                  <a:pt x="203221" y="2357177"/>
                  <a:pt x="112290" y="2271269"/>
                  <a:pt x="112290" y="2253098"/>
                </a:cubicBezTo>
                <a:lnTo>
                  <a:pt x="56410" y="225942"/>
                </a:lnTo>
                <a:close/>
              </a:path>
            </a:pathLst>
          </a:custGeom>
          <a:solidFill>
            <a:srgbClr val="FFD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9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C8916D-D7BB-4A86-AD36-565A7D3D5460}"/>
              </a:ext>
            </a:extLst>
          </p:cNvPr>
          <p:cNvSpPr txBox="1"/>
          <p:nvPr/>
        </p:nvSpPr>
        <p:spPr>
          <a:xfrm>
            <a:off x="3230879" y="188742"/>
            <a:ext cx="732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Types of Tissues in Skin</a:t>
            </a:r>
            <a:endParaRPr lang="en-US" sz="9600" u="sng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8C4256-3D1D-4B1B-BEFE-4F6944FFFE30}"/>
              </a:ext>
            </a:extLst>
          </p:cNvPr>
          <p:cNvSpPr/>
          <p:nvPr/>
        </p:nvSpPr>
        <p:spPr>
          <a:xfrm>
            <a:off x="-2956560" y="0"/>
            <a:ext cx="6858000" cy="685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E0E19-AA12-4B57-B3F6-977B81713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726" y1="96851" x2="91532" y2="82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65451" y="558967"/>
            <a:ext cx="4871787" cy="574006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1236921-9E86-4F7F-AE00-8C37241B78CA}"/>
              </a:ext>
            </a:extLst>
          </p:cNvPr>
          <p:cNvGrpSpPr/>
          <p:nvPr/>
        </p:nvGrpSpPr>
        <p:grpSpPr>
          <a:xfrm>
            <a:off x="2925891" y="4044741"/>
            <a:ext cx="169001" cy="614704"/>
            <a:chOff x="2969260" y="1717040"/>
            <a:chExt cx="228600" cy="846341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8A4C360-3466-46D0-8324-F3600AC314D3}"/>
                </a:ext>
              </a:extLst>
            </p:cNvPr>
            <p:cNvCxnSpPr/>
            <p:nvPr/>
          </p:nvCxnSpPr>
          <p:spPr>
            <a:xfrm>
              <a:off x="2969260" y="1717040"/>
              <a:ext cx="228600" cy="0"/>
            </a:xfrm>
            <a:prstGeom prst="line">
              <a:avLst/>
            </a:prstGeom>
            <a:ln>
              <a:solidFill>
                <a:srgbClr val="F0937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A908A4B-A834-4350-8B8D-C7BD3A28C36C}"/>
                </a:ext>
              </a:extLst>
            </p:cNvPr>
            <p:cNvCxnSpPr/>
            <p:nvPr/>
          </p:nvCxnSpPr>
          <p:spPr>
            <a:xfrm>
              <a:off x="2969260" y="2561362"/>
              <a:ext cx="228600" cy="0"/>
            </a:xfrm>
            <a:prstGeom prst="line">
              <a:avLst/>
            </a:prstGeom>
            <a:ln>
              <a:solidFill>
                <a:srgbClr val="F0937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6B05775-3513-4D64-B4FC-C2E0ED855536}"/>
                </a:ext>
              </a:extLst>
            </p:cNvPr>
            <p:cNvCxnSpPr>
              <a:cxnSpLocks/>
            </p:cNvCxnSpPr>
            <p:nvPr/>
          </p:nvCxnSpPr>
          <p:spPr>
            <a:xfrm>
              <a:off x="3190240" y="1717040"/>
              <a:ext cx="0" cy="846341"/>
            </a:xfrm>
            <a:prstGeom prst="line">
              <a:avLst/>
            </a:prstGeom>
            <a:ln>
              <a:solidFill>
                <a:srgbClr val="F0937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F934B74-D41E-44D2-99BB-02CCCD285E36}"/>
              </a:ext>
            </a:extLst>
          </p:cNvPr>
          <p:cNvSpPr txBox="1"/>
          <p:nvPr/>
        </p:nvSpPr>
        <p:spPr>
          <a:xfrm rot="10800000" flipV="1">
            <a:off x="3230879" y="1082875"/>
            <a:ext cx="6857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09372"/>
                </a:solidFill>
                <a:latin typeface="Candara" panose="020E0502030303020204" pitchFamily="34" charset="0"/>
              </a:rPr>
              <a:t>Subcutaneous Membrane /  Hypodermis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0E11D57-077E-4392-BBDB-95BE0C35310F}"/>
              </a:ext>
            </a:extLst>
          </p:cNvPr>
          <p:cNvGrpSpPr/>
          <p:nvPr/>
        </p:nvGrpSpPr>
        <p:grpSpPr>
          <a:xfrm>
            <a:off x="2472299" y="1689694"/>
            <a:ext cx="3994575" cy="2968284"/>
            <a:chOff x="2745249" y="1475493"/>
            <a:chExt cx="3994575" cy="296828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834C5BF-5445-4C79-A01B-3E867176D482}"/>
                </a:ext>
              </a:extLst>
            </p:cNvPr>
            <p:cNvGrpSpPr/>
            <p:nvPr/>
          </p:nvGrpSpPr>
          <p:grpSpPr>
            <a:xfrm>
              <a:off x="2745249" y="1475493"/>
              <a:ext cx="3497657" cy="2472312"/>
              <a:chOff x="4819383" y="2370148"/>
              <a:chExt cx="3645992" cy="2577162"/>
            </a:xfrm>
            <a:solidFill>
              <a:srgbClr val="FFDFBA"/>
            </a:solidFill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D9079A69-BBCC-498D-BECC-9DBF5791FB23}"/>
                  </a:ext>
                </a:extLst>
              </p:cNvPr>
              <p:cNvSpPr/>
              <p:nvPr/>
            </p:nvSpPr>
            <p:spPr>
              <a:xfrm rot="13594479">
                <a:off x="5669201" y="3536916"/>
                <a:ext cx="560576" cy="22602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15048B1-2EEE-48A9-A1D0-241B155485D9}"/>
                  </a:ext>
                </a:extLst>
              </p:cNvPr>
              <p:cNvSpPr/>
              <p:nvPr/>
            </p:nvSpPr>
            <p:spPr>
              <a:xfrm>
                <a:off x="6332714" y="2370148"/>
                <a:ext cx="2132661" cy="213266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2E05DD3-EBF5-4953-B4CB-E30D49F50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219">
              <a:off x="4572454" y="1729835"/>
              <a:ext cx="1219680" cy="1609978"/>
            </a:xfrm>
            <a:prstGeom prst="rect">
              <a:avLst/>
            </a:prstGeom>
          </p:spPr>
        </p:pic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6AC9677C-FC9C-484F-8899-6E049DC1E61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78369" y="3247529"/>
              <a:ext cx="1890433" cy="50206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88D979D3-D576-4CC5-BF4B-075804F1AAD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99126" y="2273409"/>
              <a:ext cx="1640698" cy="591257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9A990AE-5D31-43E7-8C1C-80A5F9B17CC2}"/>
              </a:ext>
            </a:extLst>
          </p:cNvPr>
          <p:cNvSpPr txBox="1"/>
          <p:nvPr/>
        </p:nvSpPr>
        <p:spPr>
          <a:xfrm>
            <a:off x="5759901" y="1668417"/>
            <a:ext cx="486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Loose Connective Tissue</a:t>
            </a:r>
            <a:endParaRPr lang="en-US" sz="5400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AEACE70-DF50-464E-8DB0-41786F579FBC}"/>
              </a:ext>
            </a:extLst>
          </p:cNvPr>
          <p:cNvSpPr txBox="1"/>
          <p:nvPr/>
        </p:nvSpPr>
        <p:spPr>
          <a:xfrm>
            <a:off x="3999069" y="4238441"/>
            <a:ext cx="2043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Adipose</a:t>
            </a:r>
            <a:endParaRPr lang="en-US" sz="5400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8" descr="Adipose tissue in skin hypodermis. LM - Stock Image - C005/7196 ...">
            <a:extLst>
              <a:ext uri="{FF2B5EF4-FFF2-40B4-BE49-F238E27FC236}">
                <a16:creationId xmlns:a16="http://schemas.microsoft.com/office/drawing/2014/main" id="{0E0EEF04-1C7E-4190-87B5-5BB3D5E02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83" y="4829114"/>
            <a:ext cx="2843241" cy="18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ypes and Functions of Connective Tissue Proper – The Wellness Seeker">
            <a:extLst>
              <a:ext uri="{FF2B5EF4-FFF2-40B4-BE49-F238E27FC236}">
                <a16:creationId xmlns:a16="http://schemas.microsoft.com/office/drawing/2014/main" id="{08C206A1-4BF7-4F5E-A126-EABB3480E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46" y="2191637"/>
            <a:ext cx="2868439" cy="18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>
            <a:extLst>
              <a:ext uri="{FF2B5EF4-FFF2-40B4-BE49-F238E27FC236}">
                <a16:creationId xmlns:a16="http://schemas.microsoft.com/office/drawing/2014/main" id="{212A7D73-9A3C-4074-BD95-E65DEBD79847}"/>
              </a:ext>
            </a:extLst>
          </p:cNvPr>
          <p:cNvSpPr txBox="1"/>
          <p:nvPr/>
        </p:nvSpPr>
        <p:spPr>
          <a:xfrm>
            <a:off x="9570474" y="2382540"/>
            <a:ext cx="2551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connect the skin to underlying tissues such as muscles</a:t>
            </a:r>
            <a:endParaRPr lang="en-US" sz="4400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F9F5243B-ED22-4E4E-A0BA-8F1CCE1BAAAA}"/>
              </a:ext>
            </a:extLst>
          </p:cNvPr>
          <p:cNvSpPr txBox="1"/>
          <p:nvPr/>
        </p:nvSpPr>
        <p:spPr>
          <a:xfrm>
            <a:off x="6466874" y="4678326"/>
            <a:ext cx="2985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maintain body 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function as a barrier to decrease the external force towards the body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EBAC613-33F7-4737-AE1E-1F56BDE1CEDB}"/>
              </a:ext>
            </a:extLst>
          </p:cNvPr>
          <p:cNvGrpSpPr/>
          <p:nvPr/>
        </p:nvGrpSpPr>
        <p:grpSpPr>
          <a:xfrm>
            <a:off x="9188035" y="3800577"/>
            <a:ext cx="3792118" cy="3694489"/>
            <a:chOff x="9937007" y="1145021"/>
            <a:chExt cx="2778148" cy="2706624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DE21CD0-B77C-43B9-BD55-9BEC2F01FC1E}"/>
                </a:ext>
              </a:extLst>
            </p:cNvPr>
            <p:cNvGrpSpPr/>
            <p:nvPr/>
          </p:nvGrpSpPr>
          <p:grpSpPr>
            <a:xfrm>
              <a:off x="10008531" y="1145021"/>
              <a:ext cx="2706624" cy="2706624"/>
              <a:chOff x="8583274" y="1088352"/>
              <a:chExt cx="2706624" cy="2706624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9178AC6-AE0B-49E5-9003-87258DC5DC7C}"/>
                  </a:ext>
                </a:extLst>
              </p:cNvPr>
              <p:cNvSpPr/>
              <p:nvPr/>
            </p:nvSpPr>
            <p:spPr>
              <a:xfrm>
                <a:off x="8583274" y="1088352"/>
                <a:ext cx="2706624" cy="2706624"/>
              </a:xfrm>
              <a:prstGeom prst="ellipse">
                <a:avLst/>
              </a:prstGeom>
              <a:solidFill>
                <a:srgbClr val="FFDF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1D4EC5F5-6335-4D91-90F3-6DAE2C3403CC}"/>
                  </a:ext>
                </a:extLst>
              </p:cNvPr>
              <p:cNvSpPr txBox="1"/>
              <p:nvPr/>
            </p:nvSpPr>
            <p:spPr>
              <a:xfrm>
                <a:off x="8633607" y="1419348"/>
                <a:ext cx="2093858" cy="763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Candara" panose="020E0502030303020204" pitchFamily="34" charset="0"/>
                    <a:cs typeface="Arial" panose="020B0604020202020204" pitchFamily="34" charset="0"/>
                  </a:rPr>
                  <a:t>How about Cavities?</a:t>
                </a:r>
                <a:endParaRPr lang="en-US" sz="5400" dirty="0">
                  <a:latin typeface="Candara" panose="020E05020303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4AF3A49-48DC-43DB-B790-6A47A5CC4367}"/>
                </a:ext>
              </a:extLst>
            </p:cNvPr>
            <p:cNvSpPr txBox="1"/>
            <p:nvPr/>
          </p:nvSpPr>
          <p:spPr>
            <a:xfrm>
              <a:off x="9937007" y="2199657"/>
              <a:ext cx="2155911" cy="108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>
                  <a:latin typeface="Candara" panose="020E0502030303020204" pitchFamily="34" charset="0"/>
                  <a:cs typeface="Arial" panose="020B0604020202020204" pitchFamily="34" charset="0"/>
                </a:rPr>
                <a:t>As the integumentary is situated on the surface of human’s body, it is not related to any cavities of the body.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32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0D7AC9-33D0-4A37-ADF8-2C2BA365FAEF}"/>
              </a:ext>
            </a:extLst>
          </p:cNvPr>
          <p:cNvSpPr txBox="1"/>
          <p:nvPr/>
        </p:nvSpPr>
        <p:spPr>
          <a:xfrm>
            <a:off x="679818" y="211891"/>
            <a:ext cx="1083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Suggestions of Daily Life Activities</a:t>
            </a:r>
            <a:endParaRPr lang="en-US" sz="9600" u="sng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CBC4B-DDDE-4AED-8805-ABCA41A6FA1A}"/>
              </a:ext>
            </a:extLst>
          </p:cNvPr>
          <p:cNvSpPr txBox="1"/>
          <p:nvPr/>
        </p:nvSpPr>
        <p:spPr>
          <a:xfrm>
            <a:off x="460702" y="1608236"/>
            <a:ext cx="68209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susceptible to a variety of diseases, disorders, and injuries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range from annoying but relatively benign bacterial or fungal infections that are categorized as disorders, to skin cancer and severe burns, which can be fatal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89700-B18B-434F-B8E5-FC457307CB8D}"/>
              </a:ext>
            </a:extLst>
          </p:cNvPr>
          <p:cNvSpPr txBox="1"/>
          <p:nvPr/>
        </p:nvSpPr>
        <p:spPr>
          <a:xfrm>
            <a:off x="230351" y="1023461"/>
            <a:ext cx="4316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  <a:latin typeface="Candara" panose="020E0502030303020204" pitchFamily="34" charset="0"/>
              </a:rPr>
              <a:t>Integumentary System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F35352-559C-4E6C-93CA-2D6380083330}"/>
              </a:ext>
            </a:extLst>
          </p:cNvPr>
          <p:cNvGrpSpPr/>
          <p:nvPr/>
        </p:nvGrpSpPr>
        <p:grpSpPr>
          <a:xfrm>
            <a:off x="7302009" y="1216243"/>
            <a:ext cx="4695750" cy="1615827"/>
            <a:chOff x="7401809" y="1314667"/>
            <a:chExt cx="4531111" cy="1559174"/>
          </a:xfrm>
        </p:grpSpPr>
        <p:pic>
          <p:nvPicPr>
            <p:cNvPr id="4098" name="Picture 2" descr="This photo shows an enlarged view of a basal cell carcinoma, a large, pink, irregular bump on the skin. The carcinoma is marked with irregular, dark-red stripes that resemble tiny blood vessels. The surrounding skin is the same pink color as the carcinoma, but without the red striping or raised appearance">
              <a:extLst>
                <a:ext uri="{FF2B5EF4-FFF2-40B4-BE49-F238E27FC236}">
                  <a16:creationId xmlns:a16="http://schemas.microsoft.com/office/drawing/2014/main" id="{63F6B707-054A-48F3-B67D-53AACACA8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809" y="1314667"/>
              <a:ext cx="2342366" cy="155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This photo shows a patch of fair skin containing a large melanoma. The melanoma is black and splotchy in appearance.">
              <a:extLst>
                <a:ext uri="{FF2B5EF4-FFF2-40B4-BE49-F238E27FC236}">
                  <a16:creationId xmlns:a16="http://schemas.microsoft.com/office/drawing/2014/main" id="{96AB0D77-C333-4C36-9024-318F53AA1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4175" y="1325131"/>
              <a:ext cx="2188745" cy="154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40F288-4193-4CEB-9267-B422EE2E3137}"/>
              </a:ext>
            </a:extLst>
          </p:cNvPr>
          <p:cNvSpPr txBox="1"/>
          <p:nvPr/>
        </p:nvSpPr>
        <p:spPr>
          <a:xfrm>
            <a:off x="252686" y="2926024"/>
            <a:ext cx="8588530" cy="64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  <a:latin typeface="Candara" panose="020E0502030303020204" pitchFamily="34" charset="0"/>
              </a:rPr>
              <a:t>Ways to Maintain Healthy Integumentary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50782E-3941-486F-A40C-3563B0B24070}"/>
              </a:ext>
            </a:extLst>
          </p:cNvPr>
          <p:cNvSpPr txBox="1"/>
          <p:nvPr/>
        </p:nvSpPr>
        <p:spPr>
          <a:xfrm>
            <a:off x="439226" y="3528730"/>
            <a:ext cx="6820987" cy="145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Protect yourself from the sun</a:t>
            </a:r>
          </a:p>
          <a:p>
            <a:pPr marL="742950" lvl="1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Use sunscreen</a:t>
            </a:r>
          </a:p>
          <a:p>
            <a:pPr marL="742950" lvl="1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Seek shade</a:t>
            </a:r>
          </a:p>
          <a:p>
            <a:pPr marL="742950" lvl="1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Wear protective clothing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4F0590-D183-4A16-9CAE-B99A38E5FA7B}"/>
              </a:ext>
            </a:extLst>
          </p:cNvPr>
          <p:cNvSpPr txBox="1"/>
          <p:nvPr/>
        </p:nvSpPr>
        <p:spPr>
          <a:xfrm>
            <a:off x="4583331" y="3528730"/>
            <a:ext cx="30253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Don't smoke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Eat a healthy diet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Manage stress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0E1369-C1BD-43E1-AE8F-9AED8E379F52}"/>
              </a:ext>
            </a:extLst>
          </p:cNvPr>
          <p:cNvSpPr txBox="1"/>
          <p:nvPr/>
        </p:nvSpPr>
        <p:spPr>
          <a:xfrm>
            <a:off x="439226" y="4822059"/>
            <a:ext cx="3368933" cy="2132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Treat your skin gently</a:t>
            </a:r>
          </a:p>
          <a:p>
            <a:pPr marL="742950" lvl="1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Limit bath time</a:t>
            </a:r>
          </a:p>
          <a:p>
            <a:pPr marL="742950" lvl="1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Avoid strong soaps</a:t>
            </a:r>
          </a:p>
          <a:p>
            <a:pPr marL="742950" lvl="1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Shave carefully</a:t>
            </a:r>
          </a:p>
          <a:p>
            <a:pPr marL="742950" lvl="1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Pat dry</a:t>
            </a:r>
          </a:p>
          <a:p>
            <a:pPr marL="742950" lvl="1" indent="-285750" algn="thaiDi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Moisturize dry skin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1DF1D0-39E8-4369-A2BE-ABFCA322E68D}"/>
              </a:ext>
            </a:extLst>
          </p:cNvPr>
          <p:cNvGrpSpPr/>
          <p:nvPr/>
        </p:nvGrpSpPr>
        <p:grpSpPr>
          <a:xfrm>
            <a:off x="4602422" y="3567515"/>
            <a:ext cx="6714400" cy="3078594"/>
            <a:chOff x="4228104" y="3498552"/>
            <a:chExt cx="6714400" cy="307859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46E95C8-182D-41D3-A08B-FA3304E4848E}"/>
                </a:ext>
              </a:extLst>
            </p:cNvPr>
            <p:cNvGrpSpPr/>
            <p:nvPr/>
          </p:nvGrpSpPr>
          <p:grpSpPr>
            <a:xfrm>
              <a:off x="4228104" y="5121363"/>
              <a:ext cx="4462054" cy="1455783"/>
              <a:chOff x="4713754" y="4743682"/>
              <a:chExt cx="5438824" cy="1774462"/>
            </a:xfrm>
          </p:grpSpPr>
          <p:pic>
            <p:nvPicPr>
              <p:cNvPr id="4102" name="Picture 6" descr="Does Sunscreen Expire? — SPF Expiration Dates">
                <a:extLst>
                  <a:ext uri="{FF2B5EF4-FFF2-40B4-BE49-F238E27FC236}">
                    <a16:creationId xmlns:a16="http://schemas.microsoft.com/office/drawing/2014/main" id="{4BAF3D0C-DAF5-46DE-9EFA-A1E60DC5D7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3754" y="4743682"/>
                <a:ext cx="2661693" cy="1774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4" name="Picture 8" descr="How to moisturize your skin - Harvard Health">
                <a:extLst>
                  <a:ext uri="{FF2B5EF4-FFF2-40B4-BE49-F238E27FC236}">
                    <a16:creationId xmlns:a16="http://schemas.microsoft.com/office/drawing/2014/main" id="{BB1EA85E-7D98-4109-8AB9-8B5B9C8422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044" y="4743682"/>
                <a:ext cx="2678534" cy="1774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06" name="Picture 10" descr="Don't Smoke Another Cigarette">
              <a:extLst>
                <a:ext uri="{FF2B5EF4-FFF2-40B4-BE49-F238E27FC236}">
                  <a16:creationId xmlns:a16="http://schemas.microsoft.com/office/drawing/2014/main" id="{477CA8D2-9BB7-4EAF-AFAC-A772261F0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233" y="3498552"/>
              <a:ext cx="2221417" cy="145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Under Armour รุ่น UA Sportstyle Short Sleeve - Men Shirt | Shopee ...">
              <a:extLst>
                <a:ext uri="{FF2B5EF4-FFF2-40B4-BE49-F238E27FC236}">
                  <a16:creationId xmlns:a16="http://schemas.microsoft.com/office/drawing/2014/main" id="{5FA96264-196A-4C6E-81B1-2AD08E359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4037" y="5121362"/>
              <a:ext cx="1455783" cy="145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Simple advice on how to eat healthy - Business Insider">
              <a:extLst>
                <a:ext uri="{FF2B5EF4-FFF2-40B4-BE49-F238E27FC236}">
                  <a16:creationId xmlns:a16="http://schemas.microsoft.com/office/drawing/2014/main" id="{A9359E09-B18E-424E-83E9-A3ABDAB78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6721" y="3498552"/>
              <a:ext cx="1455783" cy="145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520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85E7D2-93E6-4AB0-B87D-061B6AFD0B3F}"/>
              </a:ext>
            </a:extLst>
          </p:cNvPr>
          <p:cNvSpPr txBox="1"/>
          <p:nvPr/>
        </p:nvSpPr>
        <p:spPr>
          <a:xfrm>
            <a:off x="-277493" y="124026"/>
            <a:ext cx="5176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References</a:t>
            </a:r>
            <a:endParaRPr lang="en-US" sz="13800" u="sng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51320-1DB2-45A8-A5A2-501B4EFC34E8}"/>
              </a:ext>
            </a:extLst>
          </p:cNvPr>
          <p:cNvSpPr txBox="1"/>
          <p:nvPr/>
        </p:nvSpPr>
        <p:spPr>
          <a:xfrm>
            <a:off x="184795" y="1149411"/>
            <a:ext cx="979703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https://courses.lumenlearning.com/wm-biology2/chapter/integumentary-system/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https://www.innerbody.com/anatomy/integumentary#continued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https://courses.lumenlearning.com/boundless-ap/chapter/functions-of-the-integumentary-system/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https://www.slideshare.net/itutor/the-integumentary-system-21210498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https://www.earthslab.com/physiology/thermoregulation-temperature-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regulation-skin-hypothermia-hyperthermia/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https://slideplayer.com/slide/9818148/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https://immunityproject.weebly.com/first-line-of-defence.html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https://www.quora.com/How-exactly-does-the-sun-provide-us-with-Vitamin-D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https://www.earthslab.com/physiology/structures-locations-functions-sensory-receptors/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https://sites.google.com/site/integumentarysystem305/10-interesting-facts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https://www.sciencephoto.com/media/120798/view/adipose-tissue-in-skin-hypodermis-lm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https://twsmassage.wordpress.com/2016/06/13/types-and-functions-of-connective-tissue-proper/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https://opentextbc.ca/anatomyandphysiology/chapter/5-4-diseases-disorders-and-injuries-of-the-integumentary-system/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https://www.mayoclinic.org/healthy-lifestyle/adult-health/in-depth/skin-care/art-20048237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https://opentextbc.ca/anatomyandphysiology/chapter/5-4-diseases-disorders-and-injuries-of-the-integumentary-system/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C62B01-4525-4992-B755-A8902CCC1A01}"/>
              </a:ext>
            </a:extLst>
          </p:cNvPr>
          <p:cNvGrpSpPr/>
          <p:nvPr/>
        </p:nvGrpSpPr>
        <p:grpSpPr>
          <a:xfrm>
            <a:off x="9308863" y="1149411"/>
            <a:ext cx="2698342" cy="3439467"/>
            <a:chOff x="12664440" y="1279694"/>
            <a:chExt cx="3108960" cy="39628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76045E-5AE6-48AF-B1B5-33F735F48F1C}"/>
                </a:ext>
              </a:extLst>
            </p:cNvPr>
            <p:cNvSpPr/>
            <p:nvPr/>
          </p:nvSpPr>
          <p:spPr>
            <a:xfrm>
              <a:off x="12664440" y="1279694"/>
              <a:ext cx="3108960" cy="3962866"/>
            </a:xfrm>
            <a:prstGeom prst="rect">
              <a:avLst/>
            </a:prstGeom>
            <a:solidFill>
              <a:srgbClr val="FFD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8" name="Picture 6" descr="KEEP CALM AND LOVE BIOLOGY | KEEP-CALM.net">
              <a:extLst>
                <a:ext uri="{FF2B5EF4-FFF2-40B4-BE49-F238E27FC236}">
                  <a16:creationId xmlns:a16="http://schemas.microsoft.com/office/drawing/2014/main" id="{28004BE8-B2BF-4003-8535-7407DB9FC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9550" y="1468616"/>
              <a:ext cx="2703846" cy="360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2562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462</Words>
  <Application>Microsoft Office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38</cp:revision>
  <dcterms:created xsi:type="dcterms:W3CDTF">2020-08-14T17:30:38Z</dcterms:created>
  <dcterms:modified xsi:type="dcterms:W3CDTF">2020-08-15T10:21:37Z</dcterms:modified>
</cp:coreProperties>
</file>