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65" r:id="rId21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170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26536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39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0852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10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357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72123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795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1328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2202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268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5789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989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3585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8253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7783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D52F0-F27D-4B16-BE59-B0DD98E57379}" type="datetimeFigureOut">
              <a:rPr lang="en-150" smtClean="0"/>
              <a:t>08/26/2019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5173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4916" cy="40566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4CD1B0-3557-46AE-9745-62382C3FD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Biochemistry	</a:t>
            </a:r>
            <a:endParaRPr lang="en-1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1D66F-D1D6-4EA8-8B6C-317D3B540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Molecules of Life</a:t>
            </a:r>
            <a:endParaRPr lang="en-150" sz="2400" b="1" dirty="0"/>
          </a:p>
        </p:txBody>
      </p:sp>
    </p:spTree>
    <p:extLst>
      <p:ext uri="{BB962C8B-B14F-4D97-AF65-F5344CB8AC3E}">
        <p14:creationId xmlns:p14="http://schemas.microsoft.com/office/powerpoint/2010/main" val="1754713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Two amino acids bond to form a </a:t>
            </a:r>
            <a:r>
              <a:rPr lang="en-US" b="1" dirty="0" smtClean="0"/>
              <a:t>dipeptide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condensation reaction, the two amino acids form a covalent bond, called a </a:t>
            </a:r>
            <a:r>
              <a:rPr lang="en-US" b="1" dirty="0" smtClean="0"/>
              <a:t>peptide bond </a:t>
            </a:r>
            <a:r>
              <a:rPr lang="en-US" dirty="0" smtClean="0"/>
              <a:t>and release a water molecule.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028129"/>
            <a:ext cx="5883275" cy="4769345"/>
          </a:xfrm>
        </p:spPr>
      </p:pic>
    </p:spTree>
    <p:extLst>
      <p:ext uri="{BB962C8B-B14F-4D97-AF65-F5344CB8AC3E}">
        <p14:creationId xmlns:p14="http://schemas.microsoft.com/office/powerpoint/2010/main" val="6212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Amino acids often form very long chains called </a:t>
            </a:r>
            <a:r>
              <a:rPr lang="en-US" b="1" dirty="0" smtClean="0"/>
              <a:t>polypeptides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90" y="2164798"/>
            <a:ext cx="3834920" cy="3873016"/>
          </a:xfrm>
        </p:spPr>
      </p:pic>
    </p:spTree>
    <p:extLst>
      <p:ext uri="{BB962C8B-B14F-4D97-AF65-F5344CB8AC3E}">
        <p14:creationId xmlns:p14="http://schemas.microsoft.com/office/powerpoint/2010/main" val="30113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Enzymes – RNA or protein molecules that act as biological catalysts – are essential for the functioning of any cell.</a:t>
            </a:r>
          </a:p>
          <a:p>
            <a:r>
              <a:rPr lang="en-US" dirty="0" smtClean="0"/>
              <a:t>Many enzymes are proteins.</a:t>
            </a:r>
          </a:p>
          <a:p>
            <a:r>
              <a:rPr lang="en-US" dirty="0" smtClean="0"/>
              <a:t>Enzyme reaction depend on a physical fit between the enzyme molecule and its specific </a:t>
            </a:r>
            <a:r>
              <a:rPr lang="en-US" b="1" dirty="0" smtClean="0"/>
              <a:t>substrate</a:t>
            </a:r>
            <a:r>
              <a:rPr lang="en-US" dirty="0" smtClean="0"/>
              <a:t>, the reactant being catalyzed.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active site </a:t>
            </a:r>
            <a:r>
              <a:rPr lang="en-US" dirty="0" smtClean="0"/>
              <a:t>is a shape that allows the substrate to fit into the enzyme.</a:t>
            </a:r>
          </a:p>
          <a:p>
            <a:r>
              <a:rPr lang="en-US" dirty="0" smtClean="0"/>
              <a:t>This way less energy is needed to start the reaction.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319251"/>
            <a:ext cx="4760885" cy="3179303"/>
          </a:xfrm>
        </p:spPr>
      </p:pic>
    </p:spTree>
    <p:extLst>
      <p:ext uri="{BB962C8B-B14F-4D97-AF65-F5344CB8AC3E}">
        <p14:creationId xmlns:p14="http://schemas.microsoft.com/office/powerpoint/2010/main" val="12661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Lipids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Lipids are large, nonpolar organic molecules.</a:t>
            </a:r>
          </a:p>
          <a:p>
            <a:r>
              <a:rPr lang="en-US" dirty="0" smtClean="0"/>
              <a:t>They do not dissolve in water.</a:t>
            </a:r>
          </a:p>
          <a:p>
            <a:r>
              <a:rPr lang="en-US" dirty="0" smtClean="0"/>
              <a:t>Lipids include triglycerides, phospholipids, steroids, waxes, and pigments.</a:t>
            </a:r>
          </a:p>
          <a:p>
            <a:r>
              <a:rPr lang="en-US" dirty="0" smtClean="0"/>
              <a:t>Lipids have higher ratio of carbon and hydrogen atoms to oxygen atoms compared to carbohydrates, therefore they can store more energy.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99" y="913438"/>
            <a:ext cx="3616729" cy="4488032"/>
          </a:xfrm>
        </p:spPr>
      </p:pic>
    </p:spTree>
    <p:extLst>
      <p:ext uri="{BB962C8B-B14F-4D97-AF65-F5344CB8AC3E}">
        <p14:creationId xmlns:p14="http://schemas.microsoft.com/office/powerpoint/2010/main" val="19615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Fatty acids </a:t>
            </a:r>
            <a:r>
              <a:rPr lang="en-US" dirty="0" smtClean="0"/>
              <a:t>are unbranched carbon chains that make up most lipids.</a:t>
            </a:r>
          </a:p>
          <a:p>
            <a:r>
              <a:rPr lang="en-US" dirty="0" smtClean="0"/>
              <a:t>A fatty acid contains a long carbon chain (from 12 to 18 carbons) with a carboxyl group, -COOH, attached to the end.</a:t>
            </a:r>
          </a:p>
          <a:p>
            <a:r>
              <a:rPr lang="en-US" dirty="0" smtClean="0"/>
              <a:t>Carboxyl is polar, thus </a:t>
            </a:r>
            <a:r>
              <a:rPr lang="en-US" b="1" dirty="0" smtClean="0"/>
              <a:t>hydrophilic</a:t>
            </a:r>
            <a:r>
              <a:rPr lang="en-US" dirty="0" smtClean="0"/>
              <a:t>, attracted to water.</a:t>
            </a:r>
          </a:p>
          <a:p>
            <a:r>
              <a:rPr lang="en-US" dirty="0" smtClean="0"/>
              <a:t>Hydrocarbon is nonpolar, </a:t>
            </a:r>
            <a:r>
              <a:rPr lang="en-US" b="1" dirty="0" smtClean="0"/>
              <a:t>hydrophobic</a:t>
            </a:r>
            <a:r>
              <a:rPr lang="en-US" dirty="0" smtClean="0"/>
              <a:t>, does not interact with water.</a:t>
            </a:r>
          </a:p>
          <a:p>
            <a:r>
              <a:rPr lang="en-US" dirty="0" smtClean="0"/>
              <a:t>When all carbon atoms are bonded to four atoms, they are </a:t>
            </a:r>
            <a:r>
              <a:rPr lang="en-US" i="1" dirty="0" smtClean="0"/>
              <a:t>saturated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carbon hasn’t bonded with the maximum atoms it’s considered </a:t>
            </a:r>
            <a:r>
              <a:rPr lang="en-US" i="1" dirty="0" smtClean="0"/>
              <a:t>unsaturated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930400"/>
            <a:ext cx="5473800" cy="3514179"/>
          </a:xfrm>
        </p:spPr>
      </p:pic>
    </p:spTree>
    <p:extLst>
      <p:ext uri="{BB962C8B-B14F-4D97-AF65-F5344CB8AC3E}">
        <p14:creationId xmlns:p14="http://schemas.microsoft.com/office/powerpoint/2010/main" val="39858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triglyceride</a:t>
            </a:r>
            <a:r>
              <a:rPr lang="en-US" dirty="0" smtClean="0"/>
              <a:t> is composed of three molecules of fatty acid joined to one molecule of the alcohol glycerol.</a:t>
            </a:r>
          </a:p>
          <a:p>
            <a:r>
              <a:rPr lang="en-US" i="1" dirty="0" smtClean="0"/>
              <a:t>Saturated triglycerides </a:t>
            </a:r>
            <a:r>
              <a:rPr lang="en-US" dirty="0" smtClean="0"/>
              <a:t>are composed of saturated fatty acids: butter and fats in red meat.</a:t>
            </a:r>
          </a:p>
          <a:p>
            <a:r>
              <a:rPr lang="en-US" i="1" dirty="0" smtClean="0"/>
              <a:t>Unsaturated triglycerides </a:t>
            </a:r>
            <a:r>
              <a:rPr lang="en-US" dirty="0" smtClean="0"/>
              <a:t>are composed of unsaturated fatty acids: plant seeds.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897" y="2431944"/>
            <a:ext cx="3983678" cy="2767776"/>
          </a:xfrm>
        </p:spPr>
      </p:pic>
    </p:spTree>
    <p:extLst>
      <p:ext uri="{BB962C8B-B14F-4D97-AF65-F5344CB8AC3E}">
        <p14:creationId xmlns:p14="http://schemas.microsoft.com/office/powerpoint/2010/main" val="71263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Phospholipids</a:t>
            </a:r>
            <a:r>
              <a:rPr lang="en-US" dirty="0" smtClean="0"/>
              <a:t> have two fatty acids attached to a glycerol molecule.</a:t>
            </a:r>
          </a:p>
          <a:p>
            <a:r>
              <a:rPr lang="en-US" dirty="0" smtClean="0"/>
              <a:t>The cell membrane is made of two layers of phospholipids, called </a:t>
            </a:r>
            <a:r>
              <a:rPr lang="en-US" b="1" dirty="0" smtClean="0"/>
              <a:t>lipid bilayer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inability to dissolve in water allows the membrane to form a barrier between the inside and outside of the cell.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507505"/>
            <a:ext cx="5983028" cy="3988684"/>
          </a:xfrm>
        </p:spPr>
      </p:pic>
    </p:spTree>
    <p:extLst>
      <p:ext uri="{BB962C8B-B14F-4D97-AF65-F5344CB8AC3E}">
        <p14:creationId xmlns:p14="http://schemas.microsoft.com/office/powerpoint/2010/main" val="2126358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wax type is a type of structural lipid consisting of a long fatty-acid chain.</a:t>
            </a:r>
          </a:p>
          <a:p>
            <a:r>
              <a:rPr lang="en-US" b="1" dirty="0" smtClean="0"/>
              <a:t>Waxes</a:t>
            </a:r>
            <a:r>
              <a:rPr lang="en-US" dirty="0" smtClean="0"/>
              <a:t> are waterproof, and in plants, form a protective coating on the outer surfaces.</a:t>
            </a:r>
          </a:p>
          <a:p>
            <a:r>
              <a:rPr lang="en-US" dirty="0" smtClean="0"/>
              <a:t>In animals we have earwax to protect our ears from microorganisms.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0745"/>
            <a:ext cx="4184650" cy="3141122"/>
          </a:xfrm>
        </p:spPr>
      </p:pic>
    </p:spTree>
    <p:extLst>
      <p:ext uri="{BB962C8B-B14F-4D97-AF65-F5344CB8AC3E}">
        <p14:creationId xmlns:p14="http://schemas.microsoft.com/office/powerpoint/2010/main" val="189167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Steroid molecules are composed of four fused carbon rings with various groups attached to them.</a:t>
            </a:r>
          </a:p>
          <a:p>
            <a:r>
              <a:rPr lang="en-US" dirty="0" smtClean="0"/>
              <a:t>Many animal hormones are steroid compounds.</a:t>
            </a:r>
          </a:p>
          <a:p>
            <a:r>
              <a:rPr lang="en-US" b="1" dirty="0" smtClean="0"/>
              <a:t>Cholesterol</a:t>
            </a:r>
            <a:r>
              <a:rPr lang="en-US" dirty="0" smtClean="0"/>
              <a:t> is needed by the body for nerve and other cells to function normally.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539845"/>
            <a:ext cx="6305550" cy="441007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2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Nucleic Acids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Nucleic acids are very large and complex organic molecules that store and transfer important information in the cell.</a:t>
            </a:r>
          </a:p>
          <a:p>
            <a:r>
              <a:rPr lang="en-US" b="1" dirty="0" smtClean="0"/>
              <a:t>Deoxynucleic Acid </a:t>
            </a:r>
            <a:r>
              <a:rPr lang="en-US" dirty="0" smtClean="0"/>
              <a:t>(DNA), contain information that determines the characteristics of an organism and directs cell activities.</a:t>
            </a:r>
          </a:p>
          <a:p>
            <a:r>
              <a:rPr lang="en-US" b="1" dirty="0" smtClean="0"/>
              <a:t>Ribonucleic Acid </a:t>
            </a:r>
            <a:r>
              <a:rPr lang="en-US" dirty="0" smtClean="0"/>
              <a:t>(RNA), stores and transfers information from DNA that is essential for the manufacturing of proteins.</a:t>
            </a:r>
          </a:p>
          <a:p>
            <a:r>
              <a:rPr lang="en-US" dirty="0" smtClean="0"/>
              <a:t>The monomer of nucleic acids is called </a:t>
            </a:r>
            <a:r>
              <a:rPr lang="en-US" b="1" dirty="0" smtClean="0"/>
              <a:t>nucleotide</a:t>
            </a:r>
            <a:r>
              <a:rPr lang="en-US" dirty="0" smtClean="0"/>
              <a:t>: a phosphate group, five-carbon sugar, and a ring based nitrogenous base.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378264"/>
            <a:ext cx="4184650" cy="3446084"/>
          </a:xfrm>
        </p:spPr>
      </p:pic>
    </p:spTree>
    <p:extLst>
      <p:ext uri="{BB962C8B-B14F-4D97-AF65-F5344CB8AC3E}">
        <p14:creationId xmlns:p14="http://schemas.microsoft.com/office/powerpoint/2010/main" val="397376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main classes of organic compounds are essential to the life processes; carbohydrates, lipids, proteins, and nucleic acids.</a:t>
            </a:r>
            <a:r>
              <a:rPr lang="en-150" dirty="0"/>
              <a:t/>
            </a:r>
            <a:br>
              <a:rPr lang="en-15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1332-FDEB-4632-8228-1AC3BF525B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27350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Compare the structure of monosaccharides, disaccharides, and polysaccharides.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are proteins constructed from amino-acids?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do amino acids differ from </a:t>
            </a:r>
            <a:r>
              <a:rPr lang="en-US" dirty="0"/>
              <a:t>o</a:t>
            </a:r>
            <a:r>
              <a:rPr lang="en-US" dirty="0" smtClean="0"/>
              <a:t>ne another?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the model of enzyme action.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Why do phospholipids orient in a bilayer when in a watery environment, such as a cell?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how three major types of </a:t>
            </a:r>
            <a:r>
              <a:rPr lang="en-US" dirty="0" smtClean="0"/>
              <a:t>lipids </a:t>
            </a:r>
            <a:r>
              <a:rPr lang="en-US" dirty="0" smtClean="0"/>
              <a:t>differ in structure from one another.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are the functions of the two types of nucleic acids?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Distinguish between monosaccharides, disaccharides, and polysaccharides.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Explain the relationship between amino acids and protein structure.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the induced fit model of enzyme action.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Compare the structure and function of each of the different types of lipids.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Compare the nucleic acids DNA and RNA.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92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Carbohydrates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Carbohydrates</a:t>
            </a:r>
            <a:r>
              <a:rPr lang="en-US" dirty="0" smtClean="0"/>
              <a:t> are organic compounds composed of carbon, hydrogen, and oxygen in a ratio 1:2:1.</a:t>
            </a:r>
          </a:p>
          <a:p>
            <a:r>
              <a:rPr lang="en-US" dirty="0" smtClean="0"/>
              <a:t>Some carbohydrates serve as a </a:t>
            </a:r>
            <a:r>
              <a:rPr lang="en-US" b="1" dirty="0" smtClean="0"/>
              <a:t>source of energy</a:t>
            </a:r>
            <a:r>
              <a:rPr lang="en-US" dirty="0" smtClean="0"/>
              <a:t>, others as </a:t>
            </a:r>
            <a:r>
              <a:rPr lang="en-US" b="1" dirty="0" smtClean="0"/>
              <a:t>structural materials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Carbohydrates exist as monosaccharides, disaccharides, and polysaccharides.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502131"/>
            <a:ext cx="6090263" cy="2436105"/>
          </a:xfrm>
        </p:spPr>
      </p:pic>
    </p:spTree>
    <p:extLst>
      <p:ext uri="{BB962C8B-B14F-4D97-AF65-F5344CB8AC3E}">
        <p14:creationId xmlns:p14="http://schemas.microsoft.com/office/powerpoint/2010/main" val="35364939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monomer of a carbohydrate is called </a:t>
            </a:r>
            <a:r>
              <a:rPr lang="en-US" b="1" dirty="0" smtClean="0"/>
              <a:t>monosaccharide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called a simple sugar.</a:t>
            </a:r>
          </a:p>
          <a:p>
            <a:r>
              <a:rPr lang="en-US" dirty="0" smtClean="0"/>
              <a:t>Formula: (CH2O)n</a:t>
            </a:r>
          </a:p>
          <a:p>
            <a:pPr marL="0" indent="0">
              <a:buNone/>
            </a:pPr>
            <a:r>
              <a:rPr lang="en-US" dirty="0" smtClean="0"/>
              <a:t>‘n’ can be any whole number between 3 to 8.</a:t>
            </a:r>
          </a:p>
          <a:p>
            <a:r>
              <a:rPr lang="en-US" dirty="0" smtClean="0"/>
              <a:t>The most common monosaccharide are </a:t>
            </a:r>
            <a:r>
              <a:rPr lang="en-US" b="1" dirty="0" smtClean="0"/>
              <a:t>glucose</a:t>
            </a:r>
            <a:r>
              <a:rPr lang="en-US" dirty="0" smtClean="0"/>
              <a:t> (energy source for cells), </a:t>
            </a:r>
            <a:r>
              <a:rPr lang="en-US" b="1" dirty="0" smtClean="0"/>
              <a:t>fructose</a:t>
            </a:r>
            <a:r>
              <a:rPr lang="en-US" dirty="0" smtClean="0"/>
              <a:t> (found in fruits), and </a:t>
            </a:r>
            <a:r>
              <a:rPr lang="en-US" b="1" dirty="0" smtClean="0"/>
              <a:t>galactose</a:t>
            </a:r>
            <a:r>
              <a:rPr lang="en-US" dirty="0" smtClean="0"/>
              <a:t> (found in milk).</a:t>
            </a:r>
          </a:p>
          <a:p>
            <a:r>
              <a:rPr lang="en-US" dirty="0" smtClean="0"/>
              <a:t>Compounds with single chemical formula but different structural forms are called </a:t>
            </a:r>
            <a:r>
              <a:rPr lang="en-US" i="1" dirty="0" smtClean="0"/>
              <a:t>isomers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18756"/>
            <a:ext cx="6048700" cy="2419480"/>
          </a:xfrm>
        </p:spPr>
      </p:pic>
    </p:spTree>
    <p:extLst>
      <p:ext uri="{BB962C8B-B14F-4D97-AF65-F5344CB8AC3E}">
        <p14:creationId xmlns:p14="http://schemas.microsoft.com/office/powerpoint/2010/main" val="5553586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living things, two monosaccharides can combine in a condensation reaction to form </a:t>
            </a:r>
            <a:r>
              <a:rPr lang="en-US" i="1" dirty="0" smtClean="0"/>
              <a:t>double sugars</a:t>
            </a:r>
            <a:r>
              <a:rPr lang="en-US" dirty="0" smtClean="0"/>
              <a:t>, or </a:t>
            </a:r>
            <a:r>
              <a:rPr lang="en-US" b="1" dirty="0" smtClean="0"/>
              <a:t>disaccharide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Fructose and glucose can combine to form the disaccharide </a:t>
            </a:r>
            <a:r>
              <a:rPr lang="en-US" i="1" dirty="0" smtClean="0"/>
              <a:t>sucrose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12" y="2202562"/>
            <a:ext cx="4271790" cy="2755994"/>
          </a:xfrm>
        </p:spPr>
      </p:pic>
    </p:spTree>
    <p:extLst>
      <p:ext uri="{BB962C8B-B14F-4D97-AF65-F5344CB8AC3E}">
        <p14:creationId xmlns:p14="http://schemas.microsoft.com/office/powerpoint/2010/main" val="17741853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Polysaccharides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polysaccharide is a complex molecule composed to three or more monosaccharides.</a:t>
            </a:r>
          </a:p>
          <a:p>
            <a:r>
              <a:rPr lang="en-US" dirty="0" smtClean="0"/>
              <a:t>Animals store glycose in the form of polysaccharide </a:t>
            </a:r>
            <a:r>
              <a:rPr lang="en-US" i="1" dirty="0" smtClean="0"/>
              <a:t>glycogen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Glycogen consists of hundreds of glucose molecules together.</a:t>
            </a:r>
          </a:p>
          <a:p>
            <a:r>
              <a:rPr lang="en-US" dirty="0" smtClean="0"/>
              <a:t>Liver and muscles store glycogen and is ready to be used for quick energy.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419005"/>
            <a:ext cx="5552017" cy="2699712"/>
          </a:xfrm>
        </p:spPr>
      </p:pic>
    </p:spTree>
    <p:extLst>
      <p:ext uri="{BB962C8B-B14F-4D97-AF65-F5344CB8AC3E}">
        <p14:creationId xmlns:p14="http://schemas.microsoft.com/office/powerpoint/2010/main" val="11484576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Proteins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Proteins are organic compounds composed mainly of carbon, hydrogen, oxygen, and nitrogen.</a:t>
            </a:r>
          </a:p>
          <a:p>
            <a:r>
              <a:rPr lang="en-US" dirty="0" smtClean="0"/>
              <a:t>Protein monomers are called </a:t>
            </a:r>
            <a:r>
              <a:rPr lang="en-US" b="1" dirty="0" smtClean="0"/>
              <a:t>amino acids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Hair, horns, skin, muscles and many enzymes are made of proteins.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720087"/>
            <a:ext cx="5434388" cy="3872001"/>
          </a:xfrm>
        </p:spPr>
      </p:pic>
    </p:spTree>
    <p:extLst>
      <p:ext uri="{BB962C8B-B14F-4D97-AF65-F5344CB8AC3E}">
        <p14:creationId xmlns:p14="http://schemas.microsoft.com/office/powerpoint/2010/main" val="21658172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are 20 different amino acids, and all share a basic structure.</a:t>
            </a:r>
          </a:p>
          <a:p>
            <a:r>
              <a:rPr lang="en-US" dirty="0" smtClean="0"/>
              <a:t>Amino acid: a central carbon (4 bonds), a single hydrogen atom, carboxyl group (-COOH), an amino group (-NH2), and a side chain (R group).</a:t>
            </a:r>
          </a:p>
          <a:p>
            <a:r>
              <a:rPr lang="en-US" dirty="0" smtClean="0"/>
              <a:t>The main difference among different amino acids is in their R groups, and give proteins their different shapes for different activities.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720087"/>
            <a:ext cx="5434388" cy="38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991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Biochemistry </vt:lpstr>
      <vt:lpstr>Four main classes of organic compounds are essential to the life processes; carbohydrates, lipids, proteins, and nucleic acids. </vt:lpstr>
      <vt:lpstr>Student Objectives</vt:lpstr>
      <vt:lpstr>Carbohydrates</vt:lpstr>
      <vt:lpstr>Monosaccharides</vt:lpstr>
      <vt:lpstr>Disaccharides</vt:lpstr>
      <vt:lpstr>Polysaccharides </vt:lpstr>
      <vt:lpstr>Proteins</vt:lpstr>
      <vt:lpstr>Amino Acids</vt:lpstr>
      <vt:lpstr>Dipeptides</vt:lpstr>
      <vt:lpstr>Polypeptides</vt:lpstr>
      <vt:lpstr>Enzymes</vt:lpstr>
      <vt:lpstr>Lipids</vt:lpstr>
      <vt:lpstr>Fatty acids</vt:lpstr>
      <vt:lpstr>Triglycerides </vt:lpstr>
      <vt:lpstr>Phospholipids</vt:lpstr>
      <vt:lpstr>Waxes</vt:lpstr>
      <vt:lpstr>Steroids</vt:lpstr>
      <vt:lpstr>Nucleic Acids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Biochemisty</dc:title>
  <dc:creator>Rick Reinders</dc:creator>
  <cp:lastModifiedBy>Admin</cp:lastModifiedBy>
  <cp:revision>21</cp:revision>
  <dcterms:created xsi:type="dcterms:W3CDTF">2019-08-18T12:43:44Z</dcterms:created>
  <dcterms:modified xsi:type="dcterms:W3CDTF">2019-08-26T03:25:55Z</dcterms:modified>
</cp:coreProperties>
</file>