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75" r:id="rId5"/>
    <p:sldId id="260" r:id="rId6"/>
    <p:sldId id="261" r:id="rId7"/>
    <p:sldId id="262" r:id="rId8"/>
    <p:sldId id="276" r:id="rId9"/>
    <p:sldId id="263" r:id="rId10"/>
    <p:sldId id="264" r:id="rId11"/>
    <p:sldId id="265" r:id="rId12"/>
    <p:sldId id="266" r:id="rId13"/>
    <p:sldId id="267" r:id="rId14"/>
    <p:sldId id="277" r:id="rId15"/>
    <p:sldId id="278" r:id="rId16"/>
    <p:sldId id="279" r:id="rId17"/>
    <p:sldId id="280" r:id="rId18"/>
    <p:sldId id="268" r:id="rId19"/>
    <p:sldId id="281" r:id="rId20"/>
    <p:sldId id="269" r:id="rId21"/>
    <p:sldId id="282" r:id="rId22"/>
    <p:sldId id="270" r:id="rId23"/>
    <p:sldId id="271" r:id="rId24"/>
    <p:sldId id="272" r:id="rId25"/>
    <p:sldId id="273" r:id="rId26"/>
    <p:sldId id="274" r:id="rId27"/>
    <p:sldId id="25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0E160-4D13-8024-32AC-648629EEC679}" v="1333" dt="2020-09-20T05:35:20.546"/>
    <p1510:client id="{7125B1D9-9DD8-4CB2-A471-9441E0E0EDC0}" v="3586" dt="2020-09-20T04:31:17.861"/>
    <p1510:client id="{F3C1FFAE-5BE7-2F75-27A1-7E52E56C5AE8}" v="48" dt="2020-09-21T01:49:09.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5" d="100"/>
          <a:sy n="115" d="100"/>
        </p:scale>
        <p:origin x="1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55143-97D3-41E8-AB86-4AE076CBD296}"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3F7DB4C9-C9C3-4CAB-AB22-A1EB37BBE201}">
      <dgm:prSet/>
      <dgm:spPr/>
      <dgm:t>
        <a:bodyPr/>
        <a:lstStyle/>
        <a:p>
          <a:r>
            <a:rPr lang="en-US"/>
            <a:t>Describe</a:t>
          </a:r>
        </a:p>
      </dgm:t>
    </dgm:pt>
    <dgm:pt modelId="{BB8972FF-1C9D-4F12-8FD3-D805D6760DCB}" type="parTrans" cxnId="{AEE11F59-F9F4-4011-9BA0-EBA63083D6EF}">
      <dgm:prSet/>
      <dgm:spPr/>
      <dgm:t>
        <a:bodyPr/>
        <a:lstStyle/>
        <a:p>
          <a:endParaRPr lang="en-US"/>
        </a:p>
      </dgm:t>
    </dgm:pt>
    <dgm:pt modelId="{33AAB8FD-17B0-4563-A5E2-98CE646BA779}" type="sibTrans" cxnId="{AEE11F59-F9F4-4011-9BA0-EBA63083D6EF}">
      <dgm:prSet/>
      <dgm:spPr/>
      <dgm:t>
        <a:bodyPr/>
        <a:lstStyle/>
        <a:p>
          <a:endParaRPr lang="en-US"/>
        </a:p>
      </dgm:t>
    </dgm:pt>
    <dgm:pt modelId="{2584A7C3-2B8E-484A-BC4B-E5F129101396}">
      <dgm:prSet/>
      <dgm:spPr/>
      <dgm:t>
        <a:bodyPr/>
        <a:lstStyle/>
        <a:p>
          <a:r>
            <a:rPr lang="en-US"/>
            <a:t>Describe the structure of a water molecule.</a:t>
          </a:r>
        </a:p>
      </dgm:t>
    </dgm:pt>
    <dgm:pt modelId="{F718D313-0D91-4D68-8551-2F4ECE889AED}" type="parTrans" cxnId="{AEF7752D-8D33-470B-B1E2-574F88E74CCE}">
      <dgm:prSet/>
      <dgm:spPr/>
      <dgm:t>
        <a:bodyPr/>
        <a:lstStyle/>
        <a:p>
          <a:endParaRPr lang="en-US"/>
        </a:p>
      </dgm:t>
    </dgm:pt>
    <dgm:pt modelId="{B1CD17E6-9EF2-4DB3-A891-84BF1C075F99}" type="sibTrans" cxnId="{AEF7752D-8D33-470B-B1E2-574F88E74CCE}">
      <dgm:prSet/>
      <dgm:spPr/>
      <dgm:t>
        <a:bodyPr/>
        <a:lstStyle/>
        <a:p>
          <a:endParaRPr lang="en-US"/>
        </a:p>
      </dgm:t>
    </dgm:pt>
    <dgm:pt modelId="{8FADBAFC-D207-45A3-97B4-B08CD41FC1F5}">
      <dgm:prSet/>
      <dgm:spPr/>
      <dgm:t>
        <a:bodyPr/>
        <a:lstStyle/>
        <a:p>
          <a:r>
            <a:rPr lang="en-US"/>
            <a:t>Explain</a:t>
          </a:r>
        </a:p>
      </dgm:t>
    </dgm:pt>
    <dgm:pt modelId="{FBCC0C9D-D15B-45C8-93FA-45CC0F175BB3}" type="parTrans" cxnId="{2C1A8023-7257-466F-9A1A-4C0DB498B132}">
      <dgm:prSet/>
      <dgm:spPr/>
      <dgm:t>
        <a:bodyPr/>
        <a:lstStyle/>
        <a:p>
          <a:endParaRPr lang="en-US"/>
        </a:p>
      </dgm:t>
    </dgm:pt>
    <dgm:pt modelId="{6D9260C7-2BAF-4832-9512-D30A0E0F2CF5}" type="sibTrans" cxnId="{2C1A8023-7257-466F-9A1A-4C0DB498B132}">
      <dgm:prSet/>
      <dgm:spPr/>
      <dgm:t>
        <a:bodyPr/>
        <a:lstStyle/>
        <a:p>
          <a:endParaRPr lang="en-US"/>
        </a:p>
      </dgm:t>
    </dgm:pt>
    <dgm:pt modelId="{738D13D0-C9A8-40A8-A465-1D4A5C63ECF1}">
      <dgm:prSet/>
      <dgm:spPr/>
      <dgm:t>
        <a:bodyPr/>
        <a:lstStyle/>
        <a:p>
          <a:r>
            <a:rPr lang="en-US"/>
            <a:t>Explain how water's polar nature affects its ability to dissolve substances.</a:t>
          </a:r>
        </a:p>
      </dgm:t>
    </dgm:pt>
    <dgm:pt modelId="{89DECF00-4AF7-48C7-BCA2-3E0C453C7261}" type="parTrans" cxnId="{833C9244-576D-424B-BD52-CB6F0B47ECEB}">
      <dgm:prSet/>
      <dgm:spPr/>
      <dgm:t>
        <a:bodyPr/>
        <a:lstStyle/>
        <a:p>
          <a:endParaRPr lang="en-US"/>
        </a:p>
      </dgm:t>
    </dgm:pt>
    <dgm:pt modelId="{521C1B25-75BF-4B34-9059-0994A92A77CA}" type="sibTrans" cxnId="{833C9244-576D-424B-BD52-CB6F0B47ECEB}">
      <dgm:prSet/>
      <dgm:spPr/>
      <dgm:t>
        <a:bodyPr/>
        <a:lstStyle/>
        <a:p>
          <a:endParaRPr lang="en-US"/>
        </a:p>
      </dgm:t>
    </dgm:pt>
    <dgm:pt modelId="{688FFD6C-6769-422C-A40D-238797D2686F}">
      <dgm:prSet/>
      <dgm:spPr/>
      <dgm:t>
        <a:bodyPr/>
        <a:lstStyle/>
        <a:p>
          <a:r>
            <a:rPr lang="en-US"/>
            <a:t>Outline</a:t>
          </a:r>
        </a:p>
      </dgm:t>
    </dgm:pt>
    <dgm:pt modelId="{53518C8A-8C99-4FF7-93D6-68C579AA1CB3}" type="parTrans" cxnId="{779C3781-1ED2-42E7-AAA8-FA1A28A49849}">
      <dgm:prSet/>
      <dgm:spPr/>
      <dgm:t>
        <a:bodyPr/>
        <a:lstStyle/>
        <a:p>
          <a:endParaRPr lang="en-US"/>
        </a:p>
      </dgm:t>
    </dgm:pt>
    <dgm:pt modelId="{64BE6DCD-CD9C-4018-8580-B48FFDF0B3EC}" type="sibTrans" cxnId="{779C3781-1ED2-42E7-AAA8-FA1A28A49849}">
      <dgm:prSet/>
      <dgm:spPr/>
      <dgm:t>
        <a:bodyPr/>
        <a:lstStyle/>
        <a:p>
          <a:endParaRPr lang="en-US"/>
        </a:p>
      </dgm:t>
    </dgm:pt>
    <dgm:pt modelId="{CB2081BF-5FEF-418E-BDB5-5AB99AD3A634}">
      <dgm:prSet/>
      <dgm:spPr/>
      <dgm:t>
        <a:bodyPr/>
        <a:lstStyle/>
        <a:p>
          <a:r>
            <a:rPr lang="en-US"/>
            <a:t>Outline the relationship between hydrogen bonding and the different properties of water.</a:t>
          </a:r>
        </a:p>
      </dgm:t>
    </dgm:pt>
    <dgm:pt modelId="{E11734FA-EC1A-4890-9FA6-80A0A8E8F91C}" type="parTrans" cxnId="{D15A1780-8F30-4E5C-AE12-C38BC3B0F65C}">
      <dgm:prSet/>
      <dgm:spPr/>
      <dgm:t>
        <a:bodyPr/>
        <a:lstStyle/>
        <a:p>
          <a:endParaRPr lang="en-US"/>
        </a:p>
      </dgm:t>
    </dgm:pt>
    <dgm:pt modelId="{C78DE3D7-AB73-46C1-94B1-7B4342F6174A}" type="sibTrans" cxnId="{D15A1780-8F30-4E5C-AE12-C38BC3B0F65C}">
      <dgm:prSet/>
      <dgm:spPr/>
      <dgm:t>
        <a:bodyPr/>
        <a:lstStyle/>
        <a:p>
          <a:endParaRPr lang="en-US"/>
        </a:p>
      </dgm:t>
    </dgm:pt>
    <dgm:pt modelId="{7D112746-4084-42D5-84E1-9B6EAEDC436B}">
      <dgm:prSet/>
      <dgm:spPr/>
      <dgm:t>
        <a:bodyPr/>
        <a:lstStyle/>
        <a:p>
          <a:r>
            <a:rPr lang="en-US"/>
            <a:t>Identify</a:t>
          </a:r>
        </a:p>
      </dgm:t>
    </dgm:pt>
    <dgm:pt modelId="{93552719-8CC1-4329-B642-F0BB9583F300}" type="parTrans" cxnId="{C0FA8008-5115-45F2-A286-49599FCA358F}">
      <dgm:prSet/>
      <dgm:spPr/>
      <dgm:t>
        <a:bodyPr/>
        <a:lstStyle/>
        <a:p>
          <a:endParaRPr lang="en-US"/>
        </a:p>
      </dgm:t>
    </dgm:pt>
    <dgm:pt modelId="{2B0FD8D5-852F-450A-92E1-67FC69EB3630}" type="sibTrans" cxnId="{C0FA8008-5115-45F2-A286-49599FCA358F}">
      <dgm:prSet/>
      <dgm:spPr/>
      <dgm:t>
        <a:bodyPr/>
        <a:lstStyle/>
        <a:p>
          <a:endParaRPr lang="en-US"/>
        </a:p>
      </dgm:t>
    </dgm:pt>
    <dgm:pt modelId="{96504A3D-AB88-4183-9036-319D99C839FD}">
      <dgm:prSet/>
      <dgm:spPr/>
      <dgm:t>
        <a:bodyPr/>
        <a:lstStyle/>
        <a:p>
          <a:r>
            <a:rPr lang="en-US"/>
            <a:t>Identify the roles of solutes and solvents in solutions.</a:t>
          </a:r>
        </a:p>
      </dgm:t>
    </dgm:pt>
    <dgm:pt modelId="{FECD01CB-AFC3-4F53-9A77-0FD13954AA28}" type="parTrans" cxnId="{7798E4E7-3040-4EC1-B4C9-63783885BFDE}">
      <dgm:prSet/>
      <dgm:spPr/>
      <dgm:t>
        <a:bodyPr/>
        <a:lstStyle/>
        <a:p>
          <a:endParaRPr lang="en-US"/>
        </a:p>
      </dgm:t>
    </dgm:pt>
    <dgm:pt modelId="{9B28D787-4171-4B70-8140-07E35625A6BE}" type="sibTrans" cxnId="{7798E4E7-3040-4EC1-B4C9-63783885BFDE}">
      <dgm:prSet/>
      <dgm:spPr/>
      <dgm:t>
        <a:bodyPr/>
        <a:lstStyle/>
        <a:p>
          <a:endParaRPr lang="en-US"/>
        </a:p>
      </dgm:t>
    </dgm:pt>
    <dgm:pt modelId="{43715BED-D26B-4F66-BA46-8F6C2966B116}">
      <dgm:prSet/>
      <dgm:spPr/>
      <dgm:t>
        <a:bodyPr/>
        <a:lstStyle/>
        <a:p>
          <a:r>
            <a:rPr lang="en-US"/>
            <a:t>Differentiate</a:t>
          </a:r>
        </a:p>
      </dgm:t>
    </dgm:pt>
    <dgm:pt modelId="{B9472E7B-34E4-431A-B073-3D5FBCAAFF6E}" type="parTrans" cxnId="{AE41EBC8-F8B1-4206-9565-630EB9B7BFEF}">
      <dgm:prSet/>
      <dgm:spPr/>
      <dgm:t>
        <a:bodyPr/>
        <a:lstStyle/>
        <a:p>
          <a:endParaRPr lang="en-US"/>
        </a:p>
      </dgm:t>
    </dgm:pt>
    <dgm:pt modelId="{13267548-F8B1-4F18-AC4F-56C2FECADB75}" type="sibTrans" cxnId="{AE41EBC8-F8B1-4206-9565-630EB9B7BFEF}">
      <dgm:prSet/>
      <dgm:spPr/>
      <dgm:t>
        <a:bodyPr/>
        <a:lstStyle/>
        <a:p>
          <a:endParaRPr lang="en-US"/>
        </a:p>
      </dgm:t>
    </dgm:pt>
    <dgm:pt modelId="{5B3C4B02-E445-4884-9D4D-BB81C30D7CEC}">
      <dgm:prSet/>
      <dgm:spPr/>
      <dgm:t>
        <a:bodyPr/>
        <a:lstStyle/>
        <a:p>
          <a:r>
            <a:rPr lang="en-US"/>
            <a:t>Differentiate between acids and bases.</a:t>
          </a:r>
        </a:p>
      </dgm:t>
    </dgm:pt>
    <dgm:pt modelId="{156C7677-4A37-412C-8E40-A03E922B57A8}" type="parTrans" cxnId="{753A8E30-F3FC-44A0-BFC5-996FF9156DF7}">
      <dgm:prSet/>
      <dgm:spPr/>
      <dgm:t>
        <a:bodyPr/>
        <a:lstStyle/>
        <a:p>
          <a:endParaRPr lang="en-US"/>
        </a:p>
      </dgm:t>
    </dgm:pt>
    <dgm:pt modelId="{F7615A36-2E7A-4CF9-9F46-0349DC9FFCF8}" type="sibTrans" cxnId="{753A8E30-F3FC-44A0-BFC5-996FF9156DF7}">
      <dgm:prSet/>
      <dgm:spPr/>
      <dgm:t>
        <a:bodyPr/>
        <a:lstStyle/>
        <a:p>
          <a:endParaRPr lang="en-US"/>
        </a:p>
      </dgm:t>
    </dgm:pt>
    <dgm:pt modelId="{FAFC2F4D-5C8E-4BD1-B54A-D4A7710FCBB1}" type="pres">
      <dgm:prSet presAssocID="{65F55143-97D3-41E8-AB86-4AE076CBD296}" presName="Name0" presStyleCnt="0">
        <dgm:presLayoutVars>
          <dgm:dir/>
          <dgm:animLvl val="lvl"/>
          <dgm:resizeHandles val="exact"/>
        </dgm:presLayoutVars>
      </dgm:prSet>
      <dgm:spPr/>
      <dgm:t>
        <a:bodyPr/>
        <a:lstStyle/>
        <a:p>
          <a:endParaRPr lang="en-US"/>
        </a:p>
      </dgm:t>
    </dgm:pt>
    <dgm:pt modelId="{AC616C6A-F727-44F4-9805-60ED80E6724C}" type="pres">
      <dgm:prSet presAssocID="{43715BED-D26B-4F66-BA46-8F6C2966B116}" presName="boxAndChildren" presStyleCnt="0"/>
      <dgm:spPr/>
    </dgm:pt>
    <dgm:pt modelId="{79A804D5-1AE8-4A8A-9CA7-058CEDCB7DFA}" type="pres">
      <dgm:prSet presAssocID="{43715BED-D26B-4F66-BA46-8F6C2966B116}" presName="parentTextBox" presStyleLbl="alignNode1" presStyleIdx="0" presStyleCnt="5"/>
      <dgm:spPr/>
      <dgm:t>
        <a:bodyPr/>
        <a:lstStyle/>
        <a:p>
          <a:endParaRPr lang="en-US"/>
        </a:p>
      </dgm:t>
    </dgm:pt>
    <dgm:pt modelId="{4DD002B7-1707-42A9-B198-FC430B543FA5}" type="pres">
      <dgm:prSet presAssocID="{43715BED-D26B-4F66-BA46-8F6C2966B116}" presName="descendantBox" presStyleLbl="bgAccFollowNode1" presStyleIdx="0" presStyleCnt="5"/>
      <dgm:spPr/>
      <dgm:t>
        <a:bodyPr/>
        <a:lstStyle/>
        <a:p>
          <a:endParaRPr lang="en-US"/>
        </a:p>
      </dgm:t>
    </dgm:pt>
    <dgm:pt modelId="{51915E42-BCA3-4EA8-B994-E9A9C6E398C6}" type="pres">
      <dgm:prSet presAssocID="{2B0FD8D5-852F-450A-92E1-67FC69EB3630}" presName="sp" presStyleCnt="0"/>
      <dgm:spPr/>
    </dgm:pt>
    <dgm:pt modelId="{FEF5F5E8-CC25-4364-8311-609F4570309F}" type="pres">
      <dgm:prSet presAssocID="{7D112746-4084-42D5-84E1-9B6EAEDC436B}" presName="arrowAndChildren" presStyleCnt="0"/>
      <dgm:spPr/>
    </dgm:pt>
    <dgm:pt modelId="{D74C9892-ECCE-477E-8C84-FD7A8C50D163}" type="pres">
      <dgm:prSet presAssocID="{7D112746-4084-42D5-84E1-9B6EAEDC436B}" presName="parentTextArrow" presStyleLbl="node1" presStyleIdx="0" presStyleCnt="0"/>
      <dgm:spPr/>
      <dgm:t>
        <a:bodyPr/>
        <a:lstStyle/>
        <a:p>
          <a:endParaRPr lang="en-US"/>
        </a:p>
      </dgm:t>
    </dgm:pt>
    <dgm:pt modelId="{5DF9D776-9C58-4263-9DEF-83AB971EC09C}" type="pres">
      <dgm:prSet presAssocID="{7D112746-4084-42D5-84E1-9B6EAEDC436B}" presName="arrow" presStyleLbl="alignNode1" presStyleIdx="1" presStyleCnt="5"/>
      <dgm:spPr/>
      <dgm:t>
        <a:bodyPr/>
        <a:lstStyle/>
        <a:p>
          <a:endParaRPr lang="en-US"/>
        </a:p>
      </dgm:t>
    </dgm:pt>
    <dgm:pt modelId="{1CF68518-AC08-4745-B1FA-969646129DC0}" type="pres">
      <dgm:prSet presAssocID="{7D112746-4084-42D5-84E1-9B6EAEDC436B}" presName="descendantArrow" presStyleLbl="bgAccFollowNode1" presStyleIdx="1" presStyleCnt="5"/>
      <dgm:spPr/>
      <dgm:t>
        <a:bodyPr/>
        <a:lstStyle/>
        <a:p>
          <a:endParaRPr lang="en-US"/>
        </a:p>
      </dgm:t>
    </dgm:pt>
    <dgm:pt modelId="{E9267348-E2B3-4CCB-BAA9-1A537DD0D67F}" type="pres">
      <dgm:prSet presAssocID="{64BE6DCD-CD9C-4018-8580-B48FFDF0B3EC}" presName="sp" presStyleCnt="0"/>
      <dgm:spPr/>
    </dgm:pt>
    <dgm:pt modelId="{DDD848B8-3835-44B5-B7FB-FDFDE4970D53}" type="pres">
      <dgm:prSet presAssocID="{688FFD6C-6769-422C-A40D-238797D2686F}" presName="arrowAndChildren" presStyleCnt="0"/>
      <dgm:spPr/>
    </dgm:pt>
    <dgm:pt modelId="{1C1DB26D-B115-4F1C-8112-043D421C0B33}" type="pres">
      <dgm:prSet presAssocID="{688FFD6C-6769-422C-A40D-238797D2686F}" presName="parentTextArrow" presStyleLbl="node1" presStyleIdx="0" presStyleCnt="0"/>
      <dgm:spPr/>
      <dgm:t>
        <a:bodyPr/>
        <a:lstStyle/>
        <a:p>
          <a:endParaRPr lang="en-US"/>
        </a:p>
      </dgm:t>
    </dgm:pt>
    <dgm:pt modelId="{74B30318-92CA-4176-9E79-13802831A7EB}" type="pres">
      <dgm:prSet presAssocID="{688FFD6C-6769-422C-A40D-238797D2686F}" presName="arrow" presStyleLbl="alignNode1" presStyleIdx="2" presStyleCnt="5"/>
      <dgm:spPr/>
      <dgm:t>
        <a:bodyPr/>
        <a:lstStyle/>
        <a:p>
          <a:endParaRPr lang="en-US"/>
        </a:p>
      </dgm:t>
    </dgm:pt>
    <dgm:pt modelId="{D509523E-429E-411B-8285-CE5260CF9E00}" type="pres">
      <dgm:prSet presAssocID="{688FFD6C-6769-422C-A40D-238797D2686F}" presName="descendantArrow" presStyleLbl="bgAccFollowNode1" presStyleIdx="2" presStyleCnt="5"/>
      <dgm:spPr/>
      <dgm:t>
        <a:bodyPr/>
        <a:lstStyle/>
        <a:p>
          <a:endParaRPr lang="en-US"/>
        </a:p>
      </dgm:t>
    </dgm:pt>
    <dgm:pt modelId="{1F2FF047-199D-4CD1-9A01-118BF0EC52E0}" type="pres">
      <dgm:prSet presAssocID="{6D9260C7-2BAF-4832-9512-D30A0E0F2CF5}" presName="sp" presStyleCnt="0"/>
      <dgm:spPr/>
    </dgm:pt>
    <dgm:pt modelId="{E99A09CA-DF10-4554-9B56-D19017625C14}" type="pres">
      <dgm:prSet presAssocID="{8FADBAFC-D207-45A3-97B4-B08CD41FC1F5}" presName="arrowAndChildren" presStyleCnt="0"/>
      <dgm:spPr/>
    </dgm:pt>
    <dgm:pt modelId="{746BDEF5-C09D-4F72-A15C-D5926242788D}" type="pres">
      <dgm:prSet presAssocID="{8FADBAFC-D207-45A3-97B4-B08CD41FC1F5}" presName="parentTextArrow" presStyleLbl="node1" presStyleIdx="0" presStyleCnt="0"/>
      <dgm:spPr/>
      <dgm:t>
        <a:bodyPr/>
        <a:lstStyle/>
        <a:p>
          <a:endParaRPr lang="en-US"/>
        </a:p>
      </dgm:t>
    </dgm:pt>
    <dgm:pt modelId="{046B1CC8-3F1E-497F-B175-2D8A33CB5BFD}" type="pres">
      <dgm:prSet presAssocID="{8FADBAFC-D207-45A3-97B4-B08CD41FC1F5}" presName="arrow" presStyleLbl="alignNode1" presStyleIdx="3" presStyleCnt="5"/>
      <dgm:spPr/>
      <dgm:t>
        <a:bodyPr/>
        <a:lstStyle/>
        <a:p>
          <a:endParaRPr lang="en-US"/>
        </a:p>
      </dgm:t>
    </dgm:pt>
    <dgm:pt modelId="{6311475E-AA4C-414B-9275-9684C9D2A9C9}" type="pres">
      <dgm:prSet presAssocID="{8FADBAFC-D207-45A3-97B4-B08CD41FC1F5}" presName="descendantArrow" presStyleLbl="bgAccFollowNode1" presStyleIdx="3" presStyleCnt="5"/>
      <dgm:spPr/>
      <dgm:t>
        <a:bodyPr/>
        <a:lstStyle/>
        <a:p>
          <a:endParaRPr lang="en-US"/>
        </a:p>
      </dgm:t>
    </dgm:pt>
    <dgm:pt modelId="{B5041E92-F041-492F-9A0C-EE40C6B6C22C}" type="pres">
      <dgm:prSet presAssocID="{33AAB8FD-17B0-4563-A5E2-98CE646BA779}" presName="sp" presStyleCnt="0"/>
      <dgm:spPr/>
    </dgm:pt>
    <dgm:pt modelId="{712E78FC-E0E0-40CD-813C-BD6298A8F5D9}" type="pres">
      <dgm:prSet presAssocID="{3F7DB4C9-C9C3-4CAB-AB22-A1EB37BBE201}" presName="arrowAndChildren" presStyleCnt="0"/>
      <dgm:spPr/>
    </dgm:pt>
    <dgm:pt modelId="{EB397322-36FD-45CA-AD15-EA22B0FB284C}" type="pres">
      <dgm:prSet presAssocID="{3F7DB4C9-C9C3-4CAB-AB22-A1EB37BBE201}" presName="parentTextArrow" presStyleLbl="node1" presStyleIdx="0" presStyleCnt="0"/>
      <dgm:spPr/>
      <dgm:t>
        <a:bodyPr/>
        <a:lstStyle/>
        <a:p>
          <a:endParaRPr lang="en-US"/>
        </a:p>
      </dgm:t>
    </dgm:pt>
    <dgm:pt modelId="{DE0DBD23-D936-4F65-8388-A2AE25AC7DE0}" type="pres">
      <dgm:prSet presAssocID="{3F7DB4C9-C9C3-4CAB-AB22-A1EB37BBE201}" presName="arrow" presStyleLbl="alignNode1" presStyleIdx="4" presStyleCnt="5"/>
      <dgm:spPr/>
      <dgm:t>
        <a:bodyPr/>
        <a:lstStyle/>
        <a:p>
          <a:endParaRPr lang="en-US"/>
        </a:p>
      </dgm:t>
    </dgm:pt>
    <dgm:pt modelId="{FF10748B-8087-426C-A0D7-FBC269404FAD}" type="pres">
      <dgm:prSet presAssocID="{3F7DB4C9-C9C3-4CAB-AB22-A1EB37BBE201}" presName="descendantArrow" presStyleLbl="bgAccFollowNode1" presStyleIdx="4" presStyleCnt="5"/>
      <dgm:spPr/>
      <dgm:t>
        <a:bodyPr/>
        <a:lstStyle/>
        <a:p>
          <a:endParaRPr lang="en-US"/>
        </a:p>
      </dgm:t>
    </dgm:pt>
  </dgm:ptLst>
  <dgm:cxnLst>
    <dgm:cxn modelId="{ABB60F26-5A0C-4713-9832-FB54C5058279}" type="presOf" srcId="{43715BED-D26B-4F66-BA46-8F6C2966B116}" destId="{79A804D5-1AE8-4A8A-9CA7-058CEDCB7DFA}" srcOrd="0" destOrd="0" presId="urn:microsoft.com/office/officeart/2016/7/layout/VerticalDownArrowProcess"/>
    <dgm:cxn modelId="{AE41EBC8-F8B1-4206-9565-630EB9B7BFEF}" srcId="{65F55143-97D3-41E8-AB86-4AE076CBD296}" destId="{43715BED-D26B-4F66-BA46-8F6C2966B116}" srcOrd="4" destOrd="0" parTransId="{B9472E7B-34E4-431A-B073-3D5FBCAAFF6E}" sibTransId="{13267548-F8B1-4F18-AC4F-56C2FECADB75}"/>
    <dgm:cxn modelId="{C0FA8008-5115-45F2-A286-49599FCA358F}" srcId="{65F55143-97D3-41E8-AB86-4AE076CBD296}" destId="{7D112746-4084-42D5-84E1-9B6EAEDC436B}" srcOrd="3" destOrd="0" parTransId="{93552719-8CC1-4329-B642-F0BB9583F300}" sibTransId="{2B0FD8D5-852F-450A-92E1-67FC69EB3630}"/>
    <dgm:cxn modelId="{2C1A8023-7257-466F-9A1A-4C0DB498B132}" srcId="{65F55143-97D3-41E8-AB86-4AE076CBD296}" destId="{8FADBAFC-D207-45A3-97B4-B08CD41FC1F5}" srcOrd="1" destOrd="0" parTransId="{FBCC0C9D-D15B-45C8-93FA-45CC0F175BB3}" sibTransId="{6D9260C7-2BAF-4832-9512-D30A0E0F2CF5}"/>
    <dgm:cxn modelId="{AEF7752D-8D33-470B-B1E2-574F88E74CCE}" srcId="{3F7DB4C9-C9C3-4CAB-AB22-A1EB37BBE201}" destId="{2584A7C3-2B8E-484A-BC4B-E5F129101396}" srcOrd="0" destOrd="0" parTransId="{F718D313-0D91-4D68-8551-2F4ECE889AED}" sibTransId="{B1CD17E6-9EF2-4DB3-A891-84BF1C075F99}"/>
    <dgm:cxn modelId="{8A892170-8990-4E60-8B5F-432B701481C3}" type="presOf" srcId="{8FADBAFC-D207-45A3-97B4-B08CD41FC1F5}" destId="{746BDEF5-C09D-4F72-A15C-D5926242788D}" srcOrd="0" destOrd="0" presId="urn:microsoft.com/office/officeart/2016/7/layout/VerticalDownArrowProcess"/>
    <dgm:cxn modelId="{53E5EE23-8A73-4C83-B1A2-FF20055981BD}" type="presOf" srcId="{7D112746-4084-42D5-84E1-9B6EAEDC436B}" destId="{5DF9D776-9C58-4263-9DEF-83AB971EC09C}" srcOrd="1" destOrd="0" presId="urn:microsoft.com/office/officeart/2016/7/layout/VerticalDownArrowProcess"/>
    <dgm:cxn modelId="{9F95D39B-F3DB-42DE-8D61-94B91C289F6F}" type="presOf" srcId="{7D112746-4084-42D5-84E1-9B6EAEDC436B}" destId="{D74C9892-ECCE-477E-8C84-FD7A8C50D163}" srcOrd="0" destOrd="0" presId="urn:microsoft.com/office/officeart/2016/7/layout/VerticalDownArrowProcess"/>
    <dgm:cxn modelId="{C0272E3A-D169-4451-BC1A-E7D719CC1236}" type="presOf" srcId="{65F55143-97D3-41E8-AB86-4AE076CBD296}" destId="{FAFC2F4D-5C8E-4BD1-B54A-D4A7710FCBB1}" srcOrd="0" destOrd="0" presId="urn:microsoft.com/office/officeart/2016/7/layout/VerticalDownArrowProcess"/>
    <dgm:cxn modelId="{D15A1780-8F30-4E5C-AE12-C38BC3B0F65C}" srcId="{688FFD6C-6769-422C-A40D-238797D2686F}" destId="{CB2081BF-5FEF-418E-BDB5-5AB99AD3A634}" srcOrd="0" destOrd="0" parTransId="{E11734FA-EC1A-4890-9FA6-80A0A8E8F91C}" sibTransId="{C78DE3D7-AB73-46C1-94B1-7B4342F6174A}"/>
    <dgm:cxn modelId="{4F02E285-8904-4476-87F1-938C51B76DD4}" type="presOf" srcId="{738D13D0-C9A8-40A8-A465-1D4A5C63ECF1}" destId="{6311475E-AA4C-414B-9275-9684C9D2A9C9}" srcOrd="0" destOrd="0" presId="urn:microsoft.com/office/officeart/2016/7/layout/VerticalDownArrowProcess"/>
    <dgm:cxn modelId="{3BF90C64-A999-49C1-BF04-320B7411F95B}" type="presOf" srcId="{5B3C4B02-E445-4884-9D4D-BB81C30D7CEC}" destId="{4DD002B7-1707-42A9-B198-FC430B543FA5}" srcOrd="0" destOrd="0" presId="urn:microsoft.com/office/officeart/2016/7/layout/VerticalDownArrowProcess"/>
    <dgm:cxn modelId="{FD8C7A89-2DCC-40B4-82A1-750C50B3F6C3}" type="presOf" srcId="{8FADBAFC-D207-45A3-97B4-B08CD41FC1F5}" destId="{046B1CC8-3F1E-497F-B175-2D8A33CB5BFD}" srcOrd="1" destOrd="0" presId="urn:microsoft.com/office/officeart/2016/7/layout/VerticalDownArrowProcess"/>
    <dgm:cxn modelId="{9D06F604-8DFF-4855-816B-F3233E362EB0}" type="presOf" srcId="{3F7DB4C9-C9C3-4CAB-AB22-A1EB37BBE201}" destId="{EB397322-36FD-45CA-AD15-EA22B0FB284C}" srcOrd="0" destOrd="0" presId="urn:microsoft.com/office/officeart/2016/7/layout/VerticalDownArrowProcess"/>
    <dgm:cxn modelId="{29127B3A-5A64-4348-81DB-FAF4ED72A916}" type="presOf" srcId="{96504A3D-AB88-4183-9036-319D99C839FD}" destId="{1CF68518-AC08-4745-B1FA-969646129DC0}" srcOrd="0" destOrd="0" presId="urn:microsoft.com/office/officeart/2016/7/layout/VerticalDownArrowProcess"/>
    <dgm:cxn modelId="{AEE11F59-F9F4-4011-9BA0-EBA63083D6EF}" srcId="{65F55143-97D3-41E8-AB86-4AE076CBD296}" destId="{3F7DB4C9-C9C3-4CAB-AB22-A1EB37BBE201}" srcOrd="0" destOrd="0" parTransId="{BB8972FF-1C9D-4F12-8FD3-D805D6760DCB}" sibTransId="{33AAB8FD-17B0-4563-A5E2-98CE646BA779}"/>
    <dgm:cxn modelId="{753A8E30-F3FC-44A0-BFC5-996FF9156DF7}" srcId="{43715BED-D26B-4F66-BA46-8F6C2966B116}" destId="{5B3C4B02-E445-4884-9D4D-BB81C30D7CEC}" srcOrd="0" destOrd="0" parTransId="{156C7677-4A37-412C-8E40-A03E922B57A8}" sibTransId="{F7615A36-2E7A-4CF9-9F46-0349DC9FFCF8}"/>
    <dgm:cxn modelId="{2616FED1-EBF1-49FF-AAA8-E3FAC638A3C6}" type="presOf" srcId="{2584A7C3-2B8E-484A-BC4B-E5F129101396}" destId="{FF10748B-8087-426C-A0D7-FBC269404FAD}" srcOrd="0" destOrd="0" presId="urn:microsoft.com/office/officeart/2016/7/layout/VerticalDownArrowProcess"/>
    <dgm:cxn modelId="{C44DA569-3DC2-48D2-A9E6-F408BC1AC646}" type="presOf" srcId="{688FFD6C-6769-422C-A40D-238797D2686F}" destId="{74B30318-92CA-4176-9E79-13802831A7EB}" srcOrd="1" destOrd="0" presId="urn:microsoft.com/office/officeart/2016/7/layout/VerticalDownArrowProcess"/>
    <dgm:cxn modelId="{AF8B660C-1C8C-4CA3-B641-77BA5BBCD372}" type="presOf" srcId="{3F7DB4C9-C9C3-4CAB-AB22-A1EB37BBE201}" destId="{DE0DBD23-D936-4F65-8388-A2AE25AC7DE0}" srcOrd="1" destOrd="0" presId="urn:microsoft.com/office/officeart/2016/7/layout/VerticalDownArrowProcess"/>
    <dgm:cxn modelId="{329A4698-2302-40ED-A867-35710DA08910}" type="presOf" srcId="{688FFD6C-6769-422C-A40D-238797D2686F}" destId="{1C1DB26D-B115-4F1C-8112-043D421C0B33}" srcOrd="0" destOrd="0" presId="urn:microsoft.com/office/officeart/2016/7/layout/VerticalDownArrowProcess"/>
    <dgm:cxn modelId="{833C9244-576D-424B-BD52-CB6F0B47ECEB}" srcId="{8FADBAFC-D207-45A3-97B4-B08CD41FC1F5}" destId="{738D13D0-C9A8-40A8-A465-1D4A5C63ECF1}" srcOrd="0" destOrd="0" parTransId="{89DECF00-4AF7-48C7-BCA2-3E0C453C7261}" sibTransId="{521C1B25-75BF-4B34-9059-0994A92A77CA}"/>
    <dgm:cxn modelId="{779C3781-1ED2-42E7-AAA8-FA1A28A49849}" srcId="{65F55143-97D3-41E8-AB86-4AE076CBD296}" destId="{688FFD6C-6769-422C-A40D-238797D2686F}" srcOrd="2" destOrd="0" parTransId="{53518C8A-8C99-4FF7-93D6-68C579AA1CB3}" sibTransId="{64BE6DCD-CD9C-4018-8580-B48FFDF0B3EC}"/>
    <dgm:cxn modelId="{8E6EA0A9-8580-4A33-88D6-F1762DACD15C}" type="presOf" srcId="{CB2081BF-5FEF-418E-BDB5-5AB99AD3A634}" destId="{D509523E-429E-411B-8285-CE5260CF9E00}" srcOrd="0" destOrd="0" presId="urn:microsoft.com/office/officeart/2016/7/layout/VerticalDownArrowProcess"/>
    <dgm:cxn modelId="{7798E4E7-3040-4EC1-B4C9-63783885BFDE}" srcId="{7D112746-4084-42D5-84E1-9B6EAEDC436B}" destId="{96504A3D-AB88-4183-9036-319D99C839FD}" srcOrd="0" destOrd="0" parTransId="{FECD01CB-AFC3-4F53-9A77-0FD13954AA28}" sibTransId="{9B28D787-4171-4B70-8140-07E35625A6BE}"/>
    <dgm:cxn modelId="{80DAE8EF-5145-448D-857E-9CE4E4D98F25}" type="presParOf" srcId="{FAFC2F4D-5C8E-4BD1-B54A-D4A7710FCBB1}" destId="{AC616C6A-F727-44F4-9805-60ED80E6724C}" srcOrd="0" destOrd="0" presId="urn:microsoft.com/office/officeart/2016/7/layout/VerticalDownArrowProcess"/>
    <dgm:cxn modelId="{9C39CF07-37F9-4C75-9BCD-5CF824B389A7}" type="presParOf" srcId="{AC616C6A-F727-44F4-9805-60ED80E6724C}" destId="{79A804D5-1AE8-4A8A-9CA7-058CEDCB7DFA}" srcOrd="0" destOrd="0" presId="urn:microsoft.com/office/officeart/2016/7/layout/VerticalDownArrowProcess"/>
    <dgm:cxn modelId="{EA00927E-38AF-4E10-A7A4-05003053E779}" type="presParOf" srcId="{AC616C6A-F727-44F4-9805-60ED80E6724C}" destId="{4DD002B7-1707-42A9-B198-FC430B543FA5}" srcOrd="1" destOrd="0" presId="urn:microsoft.com/office/officeart/2016/7/layout/VerticalDownArrowProcess"/>
    <dgm:cxn modelId="{1D19A897-E8A4-4295-9259-8FD43CB65199}" type="presParOf" srcId="{FAFC2F4D-5C8E-4BD1-B54A-D4A7710FCBB1}" destId="{51915E42-BCA3-4EA8-B994-E9A9C6E398C6}" srcOrd="1" destOrd="0" presId="urn:microsoft.com/office/officeart/2016/7/layout/VerticalDownArrowProcess"/>
    <dgm:cxn modelId="{B565D08F-4009-4C58-B266-F2A719E41BAF}" type="presParOf" srcId="{FAFC2F4D-5C8E-4BD1-B54A-D4A7710FCBB1}" destId="{FEF5F5E8-CC25-4364-8311-609F4570309F}" srcOrd="2" destOrd="0" presId="urn:microsoft.com/office/officeart/2016/7/layout/VerticalDownArrowProcess"/>
    <dgm:cxn modelId="{E6D7673E-992B-4E6C-AB27-6337364F8A79}" type="presParOf" srcId="{FEF5F5E8-CC25-4364-8311-609F4570309F}" destId="{D74C9892-ECCE-477E-8C84-FD7A8C50D163}" srcOrd="0" destOrd="0" presId="urn:microsoft.com/office/officeart/2016/7/layout/VerticalDownArrowProcess"/>
    <dgm:cxn modelId="{4CE3A10A-D98C-4C3D-B1F2-A5AA666AC566}" type="presParOf" srcId="{FEF5F5E8-CC25-4364-8311-609F4570309F}" destId="{5DF9D776-9C58-4263-9DEF-83AB971EC09C}" srcOrd="1" destOrd="0" presId="urn:microsoft.com/office/officeart/2016/7/layout/VerticalDownArrowProcess"/>
    <dgm:cxn modelId="{E66BCA63-A4D0-4418-B997-7A3BF6DB970F}" type="presParOf" srcId="{FEF5F5E8-CC25-4364-8311-609F4570309F}" destId="{1CF68518-AC08-4745-B1FA-969646129DC0}" srcOrd="2" destOrd="0" presId="urn:microsoft.com/office/officeart/2016/7/layout/VerticalDownArrowProcess"/>
    <dgm:cxn modelId="{92E2946A-1CC7-44A0-843F-D364F203DD3C}" type="presParOf" srcId="{FAFC2F4D-5C8E-4BD1-B54A-D4A7710FCBB1}" destId="{E9267348-E2B3-4CCB-BAA9-1A537DD0D67F}" srcOrd="3" destOrd="0" presId="urn:microsoft.com/office/officeart/2016/7/layout/VerticalDownArrowProcess"/>
    <dgm:cxn modelId="{42B95DFD-F776-454F-B6C8-B411E03F6BF9}" type="presParOf" srcId="{FAFC2F4D-5C8E-4BD1-B54A-D4A7710FCBB1}" destId="{DDD848B8-3835-44B5-B7FB-FDFDE4970D53}" srcOrd="4" destOrd="0" presId="urn:microsoft.com/office/officeart/2016/7/layout/VerticalDownArrowProcess"/>
    <dgm:cxn modelId="{4E2A3820-D228-4F0A-8CE5-15AFA7D9A7BA}" type="presParOf" srcId="{DDD848B8-3835-44B5-B7FB-FDFDE4970D53}" destId="{1C1DB26D-B115-4F1C-8112-043D421C0B33}" srcOrd="0" destOrd="0" presId="urn:microsoft.com/office/officeart/2016/7/layout/VerticalDownArrowProcess"/>
    <dgm:cxn modelId="{5EFF743D-1A00-4C7E-943E-6F06DF36317D}" type="presParOf" srcId="{DDD848B8-3835-44B5-B7FB-FDFDE4970D53}" destId="{74B30318-92CA-4176-9E79-13802831A7EB}" srcOrd="1" destOrd="0" presId="urn:microsoft.com/office/officeart/2016/7/layout/VerticalDownArrowProcess"/>
    <dgm:cxn modelId="{C9E18AC8-7720-48A1-91A2-6BC2B5D92731}" type="presParOf" srcId="{DDD848B8-3835-44B5-B7FB-FDFDE4970D53}" destId="{D509523E-429E-411B-8285-CE5260CF9E00}" srcOrd="2" destOrd="0" presId="urn:microsoft.com/office/officeart/2016/7/layout/VerticalDownArrowProcess"/>
    <dgm:cxn modelId="{C6CDF824-290D-4C3A-B0FF-01E2669394F1}" type="presParOf" srcId="{FAFC2F4D-5C8E-4BD1-B54A-D4A7710FCBB1}" destId="{1F2FF047-199D-4CD1-9A01-118BF0EC52E0}" srcOrd="5" destOrd="0" presId="urn:microsoft.com/office/officeart/2016/7/layout/VerticalDownArrowProcess"/>
    <dgm:cxn modelId="{738F5620-8B4F-4B05-A779-05BE83F1570E}" type="presParOf" srcId="{FAFC2F4D-5C8E-4BD1-B54A-D4A7710FCBB1}" destId="{E99A09CA-DF10-4554-9B56-D19017625C14}" srcOrd="6" destOrd="0" presId="urn:microsoft.com/office/officeart/2016/7/layout/VerticalDownArrowProcess"/>
    <dgm:cxn modelId="{C9B5CB82-CD20-4C3B-9EE0-AF5E46879B16}" type="presParOf" srcId="{E99A09CA-DF10-4554-9B56-D19017625C14}" destId="{746BDEF5-C09D-4F72-A15C-D5926242788D}" srcOrd="0" destOrd="0" presId="urn:microsoft.com/office/officeart/2016/7/layout/VerticalDownArrowProcess"/>
    <dgm:cxn modelId="{8EFD2677-E80D-42E1-B96C-AB4C583FC0E0}" type="presParOf" srcId="{E99A09CA-DF10-4554-9B56-D19017625C14}" destId="{046B1CC8-3F1E-497F-B175-2D8A33CB5BFD}" srcOrd="1" destOrd="0" presId="urn:microsoft.com/office/officeart/2016/7/layout/VerticalDownArrowProcess"/>
    <dgm:cxn modelId="{55288E3C-5AF8-48E9-8D66-1898FF5D4444}" type="presParOf" srcId="{E99A09CA-DF10-4554-9B56-D19017625C14}" destId="{6311475E-AA4C-414B-9275-9684C9D2A9C9}" srcOrd="2" destOrd="0" presId="urn:microsoft.com/office/officeart/2016/7/layout/VerticalDownArrowProcess"/>
    <dgm:cxn modelId="{40C27BEA-F5BE-42ED-B2BE-1D9CB4F38911}" type="presParOf" srcId="{FAFC2F4D-5C8E-4BD1-B54A-D4A7710FCBB1}" destId="{B5041E92-F041-492F-9A0C-EE40C6B6C22C}" srcOrd="7" destOrd="0" presId="urn:microsoft.com/office/officeart/2016/7/layout/VerticalDownArrowProcess"/>
    <dgm:cxn modelId="{765D7EAC-6B40-4B98-A3FF-E291C448D84E}" type="presParOf" srcId="{FAFC2F4D-5C8E-4BD1-B54A-D4A7710FCBB1}" destId="{712E78FC-E0E0-40CD-813C-BD6298A8F5D9}" srcOrd="8" destOrd="0" presId="urn:microsoft.com/office/officeart/2016/7/layout/VerticalDownArrowProcess"/>
    <dgm:cxn modelId="{EB55289E-CFF6-4BE5-A9D8-66686E9D8F89}" type="presParOf" srcId="{712E78FC-E0E0-40CD-813C-BD6298A8F5D9}" destId="{EB397322-36FD-45CA-AD15-EA22B0FB284C}" srcOrd="0" destOrd="0" presId="urn:microsoft.com/office/officeart/2016/7/layout/VerticalDownArrowProcess"/>
    <dgm:cxn modelId="{F605AA3B-0CAC-4F27-82E5-8D113E06EF57}" type="presParOf" srcId="{712E78FC-E0E0-40CD-813C-BD6298A8F5D9}" destId="{DE0DBD23-D936-4F65-8388-A2AE25AC7DE0}" srcOrd="1" destOrd="0" presId="urn:microsoft.com/office/officeart/2016/7/layout/VerticalDownArrowProcess"/>
    <dgm:cxn modelId="{779CA770-8716-4323-AC9F-2CF28D0959D9}" type="presParOf" srcId="{712E78FC-E0E0-40CD-813C-BD6298A8F5D9}" destId="{FF10748B-8087-426C-A0D7-FBC269404FAD}"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804D5-1AE8-4A8A-9CA7-058CEDCB7DFA}">
      <dsp:nvSpPr>
        <dsp:cNvPr id="0" name=""/>
        <dsp:cNvSpPr/>
      </dsp:nvSpPr>
      <dsp:spPr>
        <a:xfrm>
          <a:off x="0" y="4576001"/>
          <a:ext cx="1524000" cy="7507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87" tIns="177800" rIns="108387" bIns="177800" numCol="1" spcCol="1270" anchor="ctr" anchorCtr="0">
          <a:noAutofit/>
        </a:bodyPr>
        <a:lstStyle/>
        <a:p>
          <a:pPr lvl="0" algn="ctr" defTabSz="1111250">
            <a:lnSpc>
              <a:spcPct val="90000"/>
            </a:lnSpc>
            <a:spcBef>
              <a:spcPct val="0"/>
            </a:spcBef>
            <a:spcAft>
              <a:spcPct val="35000"/>
            </a:spcAft>
          </a:pPr>
          <a:r>
            <a:rPr lang="en-US" sz="2500" kern="1200"/>
            <a:t>Differentiate</a:t>
          </a:r>
        </a:p>
      </dsp:txBody>
      <dsp:txXfrm>
        <a:off x="0" y="4576001"/>
        <a:ext cx="1524000" cy="750731"/>
      </dsp:txXfrm>
    </dsp:sp>
    <dsp:sp modelId="{4DD002B7-1707-42A9-B198-FC430B543FA5}">
      <dsp:nvSpPr>
        <dsp:cNvPr id="0" name=""/>
        <dsp:cNvSpPr/>
      </dsp:nvSpPr>
      <dsp:spPr>
        <a:xfrm>
          <a:off x="1523999" y="4576001"/>
          <a:ext cx="4572000" cy="75073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742" tIns="165100" rIns="92742" bIns="165100" numCol="1" spcCol="1270" anchor="ctr" anchorCtr="0">
          <a:noAutofit/>
        </a:bodyPr>
        <a:lstStyle/>
        <a:p>
          <a:pPr lvl="0" algn="l" defTabSz="577850">
            <a:lnSpc>
              <a:spcPct val="90000"/>
            </a:lnSpc>
            <a:spcBef>
              <a:spcPct val="0"/>
            </a:spcBef>
            <a:spcAft>
              <a:spcPct val="35000"/>
            </a:spcAft>
          </a:pPr>
          <a:r>
            <a:rPr lang="en-US" sz="1300" kern="1200"/>
            <a:t>Differentiate between acids and bases.</a:t>
          </a:r>
        </a:p>
      </dsp:txBody>
      <dsp:txXfrm>
        <a:off x="1523999" y="4576001"/>
        <a:ext cx="4572000" cy="750731"/>
      </dsp:txXfrm>
    </dsp:sp>
    <dsp:sp modelId="{5DF9D776-9C58-4263-9DEF-83AB971EC09C}">
      <dsp:nvSpPr>
        <dsp:cNvPr id="0" name=""/>
        <dsp:cNvSpPr/>
      </dsp:nvSpPr>
      <dsp:spPr>
        <a:xfrm rot="10800000">
          <a:off x="0" y="3432637"/>
          <a:ext cx="1524000" cy="1154624"/>
        </a:xfrm>
        <a:prstGeom prst="upArrowCallout">
          <a:avLst>
            <a:gd name="adj1" fmla="val 5000"/>
            <a:gd name="adj2" fmla="val 10000"/>
            <a:gd name="adj3" fmla="val 15000"/>
            <a:gd name="adj4" fmla="val 64977"/>
          </a:avLst>
        </a:prstGeom>
        <a:solidFill>
          <a:schemeClr val="accent2">
            <a:hueOff val="5026253"/>
            <a:satOff val="-105"/>
            <a:lumOff val="1765"/>
            <a:alphaOff val="0"/>
          </a:schemeClr>
        </a:solidFill>
        <a:ln w="12700" cap="flat" cmpd="sng" algn="ctr">
          <a:solidFill>
            <a:schemeClr val="accent2">
              <a:hueOff val="5026253"/>
              <a:satOff val="-105"/>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87" tIns="177800" rIns="108387" bIns="177800" numCol="1" spcCol="1270" anchor="ctr" anchorCtr="0">
          <a:noAutofit/>
        </a:bodyPr>
        <a:lstStyle/>
        <a:p>
          <a:pPr lvl="0" algn="ctr" defTabSz="1111250">
            <a:lnSpc>
              <a:spcPct val="90000"/>
            </a:lnSpc>
            <a:spcBef>
              <a:spcPct val="0"/>
            </a:spcBef>
            <a:spcAft>
              <a:spcPct val="35000"/>
            </a:spcAft>
          </a:pPr>
          <a:r>
            <a:rPr lang="en-US" sz="2500" kern="1200"/>
            <a:t>Identify</a:t>
          </a:r>
        </a:p>
      </dsp:txBody>
      <dsp:txXfrm rot="-10800000">
        <a:off x="0" y="3432637"/>
        <a:ext cx="1524000" cy="750505"/>
      </dsp:txXfrm>
    </dsp:sp>
    <dsp:sp modelId="{1CF68518-AC08-4745-B1FA-969646129DC0}">
      <dsp:nvSpPr>
        <dsp:cNvPr id="0" name=""/>
        <dsp:cNvSpPr/>
      </dsp:nvSpPr>
      <dsp:spPr>
        <a:xfrm>
          <a:off x="1523999" y="3432637"/>
          <a:ext cx="4572000" cy="750505"/>
        </a:xfrm>
        <a:prstGeom prst="rect">
          <a:avLst/>
        </a:prstGeom>
        <a:solidFill>
          <a:schemeClr val="accent2">
            <a:tint val="40000"/>
            <a:alpha val="90000"/>
            <a:hueOff val="5135840"/>
            <a:satOff val="2081"/>
            <a:lumOff val="354"/>
            <a:alphaOff val="0"/>
          </a:schemeClr>
        </a:solidFill>
        <a:ln w="12700" cap="flat" cmpd="sng" algn="ctr">
          <a:solidFill>
            <a:schemeClr val="accent2">
              <a:tint val="40000"/>
              <a:alpha val="90000"/>
              <a:hueOff val="5135840"/>
              <a:satOff val="2081"/>
              <a:lumOff val="3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742" tIns="165100" rIns="92742" bIns="165100" numCol="1" spcCol="1270" anchor="ctr" anchorCtr="0">
          <a:noAutofit/>
        </a:bodyPr>
        <a:lstStyle/>
        <a:p>
          <a:pPr lvl="0" algn="l" defTabSz="577850">
            <a:lnSpc>
              <a:spcPct val="90000"/>
            </a:lnSpc>
            <a:spcBef>
              <a:spcPct val="0"/>
            </a:spcBef>
            <a:spcAft>
              <a:spcPct val="35000"/>
            </a:spcAft>
          </a:pPr>
          <a:r>
            <a:rPr lang="en-US" sz="1300" kern="1200"/>
            <a:t>Identify the roles of solutes and solvents in solutions.</a:t>
          </a:r>
        </a:p>
      </dsp:txBody>
      <dsp:txXfrm>
        <a:off x="1523999" y="3432637"/>
        <a:ext cx="4572000" cy="750505"/>
      </dsp:txXfrm>
    </dsp:sp>
    <dsp:sp modelId="{74B30318-92CA-4176-9E79-13802831A7EB}">
      <dsp:nvSpPr>
        <dsp:cNvPr id="0" name=""/>
        <dsp:cNvSpPr/>
      </dsp:nvSpPr>
      <dsp:spPr>
        <a:xfrm rot="10800000">
          <a:off x="0" y="2289274"/>
          <a:ext cx="1524000" cy="1154624"/>
        </a:xfrm>
        <a:prstGeom prst="upArrowCallout">
          <a:avLst>
            <a:gd name="adj1" fmla="val 5000"/>
            <a:gd name="adj2" fmla="val 10000"/>
            <a:gd name="adj3" fmla="val 15000"/>
            <a:gd name="adj4" fmla="val 64977"/>
          </a:avLst>
        </a:prstGeom>
        <a:solidFill>
          <a:schemeClr val="accent2">
            <a:hueOff val="10052506"/>
            <a:satOff val="-209"/>
            <a:lumOff val="3529"/>
            <a:alphaOff val="0"/>
          </a:schemeClr>
        </a:solidFill>
        <a:ln w="12700" cap="flat" cmpd="sng" algn="ctr">
          <a:solidFill>
            <a:schemeClr val="accent2">
              <a:hueOff val="10052506"/>
              <a:satOff val="-209"/>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87" tIns="177800" rIns="108387" bIns="177800" numCol="1" spcCol="1270" anchor="ctr" anchorCtr="0">
          <a:noAutofit/>
        </a:bodyPr>
        <a:lstStyle/>
        <a:p>
          <a:pPr lvl="0" algn="ctr" defTabSz="1111250">
            <a:lnSpc>
              <a:spcPct val="90000"/>
            </a:lnSpc>
            <a:spcBef>
              <a:spcPct val="0"/>
            </a:spcBef>
            <a:spcAft>
              <a:spcPct val="35000"/>
            </a:spcAft>
          </a:pPr>
          <a:r>
            <a:rPr lang="en-US" sz="2500" kern="1200"/>
            <a:t>Outline</a:t>
          </a:r>
        </a:p>
      </dsp:txBody>
      <dsp:txXfrm rot="-10800000">
        <a:off x="0" y="2289274"/>
        <a:ext cx="1524000" cy="750505"/>
      </dsp:txXfrm>
    </dsp:sp>
    <dsp:sp modelId="{D509523E-429E-411B-8285-CE5260CF9E00}">
      <dsp:nvSpPr>
        <dsp:cNvPr id="0" name=""/>
        <dsp:cNvSpPr/>
      </dsp:nvSpPr>
      <dsp:spPr>
        <a:xfrm>
          <a:off x="1523999" y="2289274"/>
          <a:ext cx="4572000" cy="750505"/>
        </a:xfrm>
        <a:prstGeom prst="rect">
          <a:avLst/>
        </a:prstGeom>
        <a:solidFill>
          <a:schemeClr val="accent2">
            <a:tint val="40000"/>
            <a:alpha val="90000"/>
            <a:hueOff val="10271680"/>
            <a:satOff val="4162"/>
            <a:lumOff val="708"/>
            <a:alphaOff val="0"/>
          </a:schemeClr>
        </a:solidFill>
        <a:ln w="12700" cap="flat" cmpd="sng" algn="ctr">
          <a:solidFill>
            <a:schemeClr val="accent2">
              <a:tint val="40000"/>
              <a:alpha val="90000"/>
              <a:hueOff val="10271680"/>
              <a:satOff val="4162"/>
              <a:lumOff val="7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742" tIns="165100" rIns="92742" bIns="165100" numCol="1" spcCol="1270" anchor="ctr" anchorCtr="0">
          <a:noAutofit/>
        </a:bodyPr>
        <a:lstStyle/>
        <a:p>
          <a:pPr lvl="0" algn="l" defTabSz="577850">
            <a:lnSpc>
              <a:spcPct val="90000"/>
            </a:lnSpc>
            <a:spcBef>
              <a:spcPct val="0"/>
            </a:spcBef>
            <a:spcAft>
              <a:spcPct val="35000"/>
            </a:spcAft>
          </a:pPr>
          <a:r>
            <a:rPr lang="en-US" sz="1300" kern="1200"/>
            <a:t>Outline the relationship between hydrogen bonding and the different properties of water.</a:t>
          </a:r>
        </a:p>
      </dsp:txBody>
      <dsp:txXfrm>
        <a:off x="1523999" y="2289274"/>
        <a:ext cx="4572000" cy="750505"/>
      </dsp:txXfrm>
    </dsp:sp>
    <dsp:sp modelId="{046B1CC8-3F1E-497F-B175-2D8A33CB5BFD}">
      <dsp:nvSpPr>
        <dsp:cNvPr id="0" name=""/>
        <dsp:cNvSpPr/>
      </dsp:nvSpPr>
      <dsp:spPr>
        <a:xfrm rot="10800000">
          <a:off x="0" y="1145910"/>
          <a:ext cx="1524000" cy="1154624"/>
        </a:xfrm>
        <a:prstGeom prst="upArrowCallout">
          <a:avLst>
            <a:gd name="adj1" fmla="val 5000"/>
            <a:gd name="adj2" fmla="val 10000"/>
            <a:gd name="adj3" fmla="val 15000"/>
            <a:gd name="adj4" fmla="val 64977"/>
          </a:avLst>
        </a:prstGeom>
        <a:solidFill>
          <a:schemeClr val="accent2">
            <a:hueOff val="15078759"/>
            <a:satOff val="-314"/>
            <a:lumOff val="5294"/>
            <a:alphaOff val="0"/>
          </a:schemeClr>
        </a:solidFill>
        <a:ln w="12700" cap="flat" cmpd="sng" algn="ctr">
          <a:solidFill>
            <a:schemeClr val="accent2">
              <a:hueOff val="15078759"/>
              <a:satOff val="-314"/>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87" tIns="177800" rIns="108387" bIns="177800" numCol="1" spcCol="1270" anchor="ctr" anchorCtr="0">
          <a:noAutofit/>
        </a:bodyPr>
        <a:lstStyle/>
        <a:p>
          <a:pPr lvl="0" algn="ctr" defTabSz="1111250">
            <a:lnSpc>
              <a:spcPct val="90000"/>
            </a:lnSpc>
            <a:spcBef>
              <a:spcPct val="0"/>
            </a:spcBef>
            <a:spcAft>
              <a:spcPct val="35000"/>
            </a:spcAft>
          </a:pPr>
          <a:r>
            <a:rPr lang="en-US" sz="2500" kern="1200"/>
            <a:t>Explain</a:t>
          </a:r>
        </a:p>
      </dsp:txBody>
      <dsp:txXfrm rot="-10800000">
        <a:off x="0" y="1145910"/>
        <a:ext cx="1524000" cy="750505"/>
      </dsp:txXfrm>
    </dsp:sp>
    <dsp:sp modelId="{6311475E-AA4C-414B-9275-9684C9D2A9C9}">
      <dsp:nvSpPr>
        <dsp:cNvPr id="0" name=""/>
        <dsp:cNvSpPr/>
      </dsp:nvSpPr>
      <dsp:spPr>
        <a:xfrm>
          <a:off x="1523999" y="1145910"/>
          <a:ext cx="4572000" cy="750505"/>
        </a:xfrm>
        <a:prstGeom prst="rect">
          <a:avLst/>
        </a:prstGeom>
        <a:solidFill>
          <a:schemeClr val="accent2">
            <a:tint val="40000"/>
            <a:alpha val="90000"/>
            <a:hueOff val="15407520"/>
            <a:satOff val="6244"/>
            <a:lumOff val="1063"/>
            <a:alphaOff val="0"/>
          </a:schemeClr>
        </a:solidFill>
        <a:ln w="12700" cap="flat" cmpd="sng" algn="ctr">
          <a:solidFill>
            <a:schemeClr val="accent2">
              <a:tint val="40000"/>
              <a:alpha val="90000"/>
              <a:hueOff val="15407520"/>
              <a:satOff val="6244"/>
              <a:lumOff val="10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742" tIns="165100" rIns="92742" bIns="165100" numCol="1" spcCol="1270" anchor="ctr" anchorCtr="0">
          <a:noAutofit/>
        </a:bodyPr>
        <a:lstStyle/>
        <a:p>
          <a:pPr lvl="0" algn="l" defTabSz="577850">
            <a:lnSpc>
              <a:spcPct val="90000"/>
            </a:lnSpc>
            <a:spcBef>
              <a:spcPct val="0"/>
            </a:spcBef>
            <a:spcAft>
              <a:spcPct val="35000"/>
            </a:spcAft>
          </a:pPr>
          <a:r>
            <a:rPr lang="en-US" sz="1300" kern="1200"/>
            <a:t>Explain how water's polar nature affects its ability to dissolve substances.</a:t>
          </a:r>
        </a:p>
      </dsp:txBody>
      <dsp:txXfrm>
        <a:off x="1523999" y="1145910"/>
        <a:ext cx="4572000" cy="750505"/>
      </dsp:txXfrm>
    </dsp:sp>
    <dsp:sp modelId="{DE0DBD23-D936-4F65-8388-A2AE25AC7DE0}">
      <dsp:nvSpPr>
        <dsp:cNvPr id="0" name=""/>
        <dsp:cNvSpPr/>
      </dsp:nvSpPr>
      <dsp:spPr>
        <a:xfrm rot="10800000">
          <a:off x="0" y="2547"/>
          <a:ext cx="1524000" cy="1154624"/>
        </a:xfrm>
        <a:prstGeom prst="upArrowCallout">
          <a:avLst>
            <a:gd name="adj1" fmla="val 5000"/>
            <a:gd name="adj2" fmla="val 10000"/>
            <a:gd name="adj3" fmla="val 15000"/>
            <a:gd name="adj4" fmla="val 64977"/>
          </a:avLst>
        </a:prstGeom>
        <a:solidFill>
          <a:schemeClr val="accent2">
            <a:hueOff val="20105012"/>
            <a:satOff val="-418"/>
            <a:lumOff val="7058"/>
            <a:alphaOff val="0"/>
          </a:schemeClr>
        </a:solidFill>
        <a:ln w="12700" cap="flat" cmpd="sng" algn="ctr">
          <a:solidFill>
            <a:schemeClr val="accent2">
              <a:hueOff val="20105012"/>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87" tIns="177800" rIns="108387" bIns="177800" numCol="1" spcCol="1270" anchor="ctr" anchorCtr="0">
          <a:noAutofit/>
        </a:bodyPr>
        <a:lstStyle/>
        <a:p>
          <a:pPr lvl="0" algn="ctr" defTabSz="1111250">
            <a:lnSpc>
              <a:spcPct val="90000"/>
            </a:lnSpc>
            <a:spcBef>
              <a:spcPct val="0"/>
            </a:spcBef>
            <a:spcAft>
              <a:spcPct val="35000"/>
            </a:spcAft>
          </a:pPr>
          <a:r>
            <a:rPr lang="en-US" sz="2500" kern="1200"/>
            <a:t>Describe</a:t>
          </a:r>
        </a:p>
      </dsp:txBody>
      <dsp:txXfrm rot="-10800000">
        <a:off x="0" y="2547"/>
        <a:ext cx="1524000" cy="750505"/>
      </dsp:txXfrm>
    </dsp:sp>
    <dsp:sp modelId="{FF10748B-8087-426C-A0D7-FBC269404FAD}">
      <dsp:nvSpPr>
        <dsp:cNvPr id="0" name=""/>
        <dsp:cNvSpPr/>
      </dsp:nvSpPr>
      <dsp:spPr>
        <a:xfrm>
          <a:off x="1523999" y="2547"/>
          <a:ext cx="4572000" cy="750505"/>
        </a:xfrm>
        <a:prstGeom prst="rect">
          <a:avLst/>
        </a:prstGeom>
        <a:solidFill>
          <a:schemeClr val="accent2">
            <a:tint val="40000"/>
            <a:alpha val="90000"/>
            <a:hueOff val="20543361"/>
            <a:satOff val="8325"/>
            <a:lumOff val="1417"/>
            <a:alphaOff val="0"/>
          </a:schemeClr>
        </a:solidFill>
        <a:ln w="12700" cap="flat" cmpd="sng" algn="ctr">
          <a:solidFill>
            <a:schemeClr val="accent2">
              <a:tint val="40000"/>
              <a:alpha val="90000"/>
              <a:hueOff val="20543361"/>
              <a:satOff val="8325"/>
              <a:lumOff val="14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742" tIns="165100" rIns="92742" bIns="165100" numCol="1" spcCol="1270" anchor="ctr" anchorCtr="0">
          <a:noAutofit/>
        </a:bodyPr>
        <a:lstStyle/>
        <a:p>
          <a:pPr lvl="0" algn="l" defTabSz="577850">
            <a:lnSpc>
              <a:spcPct val="90000"/>
            </a:lnSpc>
            <a:spcBef>
              <a:spcPct val="0"/>
            </a:spcBef>
            <a:spcAft>
              <a:spcPct val="35000"/>
            </a:spcAft>
          </a:pPr>
          <a:r>
            <a:rPr lang="en-US" sz="1300" kern="1200"/>
            <a:t>Describe the structure of a water molecule.</a:t>
          </a:r>
        </a:p>
      </dsp:txBody>
      <dsp:txXfrm>
        <a:off x="1523999" y="2547"/>
        <a:ext cx="4572000" cy="75050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193.93939" units="1/cm"/>
          <inkml:channelProperty channel="Y" name="resolution" value="189.47368" units="1/cm"/>
          <inkml:channelProperty channel="T" name="resolution" value="1" units="1/dev"/>
        </inkml:channelProperties>
      </inkml:inkSource>
      <inkml:timestamp xml:id="ts0" timeString="2020-09-21T03:09:25.194"/>
    </inkml:context>
    <inkml:brush xml:id="br0">
      <inkml:brushProperty name="width" value="0.05292" units="cm"/>
      <inkml:brushProperty name="height" value="0.05292" units="cm"/>
      <inkml:brushProperty name="color" value="#EA1D24"/>
    </inkml:brush>
  </inkml:definitions>
  <inkml:trace contextRef="#ctx0" brushRef="#br0">17976 10197 0,'0'0'0,"0"0"16,-28-33-16,-6 0 0,6-4 15,-10 2-15,3-3 0,2 3 16,0 2-16,-2-5 0,2 5 16,0-2-16,-14-5 0,3 3 0,4-3 15,-4-4-15,-13-11 0,2-14 16,-7 8-16,5 3 0,-3-6 15,-8-4-15,-22 2 0,-12-9 16,3 0-16,8 0 0,-3 2 16,-8-4-16,1 9 0,-5-5 15,-6-2-15,-12 5 0,-6-5 16,4 6-16,-8-4 0,-5 7 0,9 0 16,-5 9-16,-4 2 0,3 0 15,3 4-15,-3 11 0,6 7 16,-3-2-16,8 2 0,6 11 15,4-5-15,7 5 0,6 9 16,14 13-16,5-15 0,19 15 16,-3 0-16,10 0 0,-13 0 0,6 0 15,4 13-15,9-13 0,12 15 16,14-15-16,10 0 0,15 0 16,0 0-16,0 0 0,0 0 15,0 0-15</inkml:trace>
  <inkml:trace contextRef="#ctx0" brushRef="#br0" timeOffset="1056.3981">10502 5816 0,'-29'-15'0,"-19"0"15,-14-7-15,-13 4 0,-7 0 16,1-2-16,-12 7 0,3 13 15,-3-17-15,-6 17 0,2 0 16,-9 0-16,11 0 0,-6 19 16,-5-8-16,9 7 0,-2 4 15,4 11-15,5-4 0,10 8 16,-4-1-16,3-6 0,6 4 16,11-4-16,4 3 0,16 9 0,9 0 15,9-4-15,8 1 0,2 6 16,16-17-16,0-1 0,0-8 15,0 8-15,0-5 0,27 4 16,-3-1-16,5 1 0,8-2 16,14 5-16,0-7 0,10 9 0,10-5 15,11 3-15,1-7 0,1-2 16,0 4-16,2-8 0,9 4 16,-5 2-16,5-5 0,-5-1 15,5 1-15,7-3 0,-3 1 16,-7 7-16,16 4 0,-11-1 15,-6-3-15,-5 4 0,2 7 0,-4 0 16,0-4-16,-12 4 0,-10-2 16,-5 0-16,-10-9 0,1 0 15,-10 0-15,-10 0 0,-10-4 16,-18-5-16,0-13 0,0 0 16,-11 0-16,11 11 0,-22-11 15,-4 26-15,1-8 0,-14 8 16,1-3-16,-17-1 0,-2-9 0,-7-2 15,-7-11-15,-8 13 0,-9-13 16,-3 13-16,1-13 0,-1 14 16,-8-14-16,-13 15 0,10-15 15,-1 0-15,-8 0 0,-1 0 16,-11 0-16,6 0 0,4 0 16,5-13-16,2 13 0,0 0 0,5-14 15,0 14-15,21-11 0,10 11 16,28-13-16,20 13 0,22-24 15,0 6-15,0 18 0,0 0 16,0 0-16,0 0 0,0 0 16</inkml:trace>
  <inkml:trace contextRef="#ctx0" brushRef="#br0" timeOffset="1677.8682">11653 6862 0,'0'0'0,"0"0"0,0 0 15,0 0-15,-38-23 0,10 6 16,-6-5-16,-1 6 0,-2 1 16,4 4-16,-7 0 0,-2 0 15,-6 11-15,1 0 0,3 0 16,4 0-16,3 0 0,4 20 16,-2-5-16,-9-2 0,-1 9 0,15-4 15,-4 4-15,12 0 0,5 0 16,6 2-16,11 14 0,-11-5 15,11-4-15,15 4 0,-4-5 16,2 5-16,9-8 0,3 1 16,1 5-16,9-11 0,3 6 15,-3-4-15,9 5 0,7-10 16,0 1-16,-1-7 0,1-11 0,-7 13 16,5-13-16,-12 0 0,7 0 15,-2 0-15,-2 0 0,-5 0 16,3 0-16,-7 0 0,2-15 15,-7 0-15,-2-1 0,-4-2 16,0 1-16,-2-5 0,-3-9 0,-15 0 16,11 5-16,-11 4 0,0-3 15,-11-6-15,0 7 0,11-5 16,-24-10-16,2 1 0,-2 3 16,-3 2-16,-2 0 0,1-9 15,-3 7-15,-4 8 0,2 10 16,4 3-16,0 14 0,3-19 0,10 19 15,16 0-15,0 0 0,0 0 16,0 0-16,0 0 0</inkml:trace>
  <inkml:trace contextRef="#ctx0" brushRef="#br0" timeOffset="2151.8685">11833 5550 0,'0'15'0,"14"7"0,-1 7 0,0 4 15,7 11-15,-2 7 0,-1-5 16,10 9-16,-14-9 0,2 5 16,-1 2-16,-3 11 0,0 7 15,6 3-15,-6-12 0,5 2 0,-1-2 16,-2 11-16,3-12 0,2 6 15,-7-4-15,6-1 0,-6 0 16,0 2-16,-11-13 0,18 2 16,-7-1-16,0-1 0,7-5 15,-3-6-15,-2-7 0,3 0 16,-1 0-16,3 0 0,-7-4 16,2 0-16,2-7 0,-4-11 0,0-11 15,0 0-15,-11 0 0,0 0 16,0 0-16,0 0 0,0 0 15</inkml:trace>
  <inkml:trace contextRef="#ctx0" brushRef="#br0" timeOffset="2664.5987">12574 6438 0,'0'0'0,"0"0"16,22 38-16,-4 1 0,4 5 16,5 3-16,-8-3 0,1 4 15,-2-1-15,4 1 0,-9-8 0,9 2 16,0 6-16,0-4 0,0 5 15,0-3-15,0-6 0,3-11 16,3-7-16,-1 6 0,1 1 16,-5-9-16,3-9 0,-6 0 15,0-11-15,-7 11 0,5-11 16,-3 0-16,3 0 0,-3 0 16,3 0-16,-5 0 0,2-22 0,-15 6 15,22-4-15,-11 1 0,5 1 16,-3-4-16,-2-11 0,0 0 15,0 0-15,-11-7 0,16-4 16,-16-2-16,11 8 0,-11-4 16,0 9-16,0 0 0,0-4 15,0-3-15,11-4 0,-11 0 16,13 4-16,-13-2 0,11-2 0,-11 4 16,11-1-16,0 5 0,0 10 15,-11 4-15,18 4 0,-7 7 16,-11 11-16,0 0 0,0 0 15,0 0-15,0 0 0,0 0 0</inkml:trace>
  <inkml:trace contextRef="#ctx0" brushRef="#br0" timeOffset="3317.6221">13613 7106 0,'0'0'0,"0"0"16,0 0-16,0 0 0,33-15 0,-4 2 16,-5-3-16,2-1 15,1 6-15,1-16 0,1-6 0,4 2 16,-4-6-16,4-3 0,4 7 15,-1-11-15,3 4 0,-6 7 16,3-7-16,-8 7 0,-1 5 16,-5-5-16,0-1 0,-4 1 15,-7-4-15,2 10 0,0 3 0,-13 0 16,0-5-16,0 7 0,-13 0 16,13 9-16,0 2 0,-16 0 15,1-2-15,-3 13 0,-2 0 16,3 0-16,-1 0 0,3 0 15,1 15-15,-1-15 0,-7 11 16,9-11-16,-5 22 0,-6 2 16,11-8-16,-3 8 0,5-4 0,11-5 15,-17 21-15,1-8 0,5 10 16,11 1-16,0-5 0,0 5 16,0 1-16,0-3 0,13-1 15,-13-5-15,22 10 0,-8-3 16,1-3-16,7 9 0,2-4 0,1-14 15,1-1-15,12 6 0,-8-3 16,-3-6-16,-3-4 0,3 0 16,1-7-16,1-11 0,0 11 15,-3-11-15,-2 0 0,9 0 16,-6 0-16,1 0 0,-3-18 16,-3 0-16,4 3 0,-4-7 0,3-2 15,1-7-15,-8-5 0,-1-3 16,5-5-16,-6-3 0,1 5 15,1 14-15,-3 6 0,1 0 16,-16 22-16,0 0 0,0 0 16,0 0-16,0 0 0</inkml:trace>
  <inkml:trace contextRef="#ctx0" brushRef="#br0" timeOffset="4003.7542">14892 6335 0,'0'0'0,"0"0"0,0 0 16,0 0-16,0 0 0,-16 35 15,16-4-15,-24 15 0,24-13 16,-11 13-16,11-4 0,0 5 0,0 3 15,11-6-15,-11-6 0,11-3 16,0-2-16,0-4 0,0-3 16,0-8-16,-11 4 0,18-4 15,-18-1-15,0-1 0,13-16 16,-13 0-16,11 0 0,-11 0 16,0 0-16,0-16 0,0 16 0,0-17 15,0-1-15,0-8 0,11-7 16,-11 2-16,0-2 0,0-5 15,0-6-15,0 4 0,11-10 16,-11 10-16,0-4 0,0-3 16,0 3-16,11 0 0,-11 7 0,11 2 15,-11 1-15,11-3 0,-11 13 16,16 2-16,-5-5 0,0 3 16,2 2-16,-2 0 0,9 6 15,-9 3-15,2 2 0,-13 11 16,18 0-16,-18 0 0,17 0 15,3 0-15,-7 18 0,9-18 16,0 22-16,-2-7 0,-2 3 0,-1 4 16,1 0-16,-2 2 0,1 7 15,1-7-15,4 9 0,-7 1 16,-1 5-16,3 8 0,-6 5 16,0-1-16,0-5 0,5-1 15,-5-1-15,-11-5 0,20 5 16,-5-2-16,-4 0 0,-11 0 15,18 0-15,-18 4 0,15-6 0,-15-2 16,13-1-16,-13-8 0,16-7 16,-5-9-16,-11-13 0,15 15 15,-15-15-15,20-11 0,-20 0 16,18-6-16,-18-14 0,11-4 16,-11 35-16,0 0 0,0 0 0,0 0 15,0 0-15</inkml:trace>
  <inkml:trace contextRef="#ctx0" brushRef="#br0" timeOffset="4497.4812">15518 4992 0,'0'0'0,"0"0"0,0 0 0,11 35 15,2 5-15,7 4 0,-7 0 16,7 2-16,-7 5 0,0 0 16,7-1-16,-20 6 0,25-1 15,-10 2-15,-2 9 0,3-4 16,1 4-16,-1-4 0,1-1 15,-3 1-15,1 2 0,-4-4 0,18 15 16,-1-5-16,-1 1 0,-3-5 16,-2-9-16,-4 9 0,-1-8 15,8-3-15,-6-7 0,8-1 16,-3 1-16,3-2 0,-5-8 16,-2-7-16,2 2 0,2-11 0,-7-2 15,-3-3-15,3-6 0,5-11 16,-2 11-16,-2-11 0,-3 0 15,-15-11-15,25-8 0,-12 5 16,2-12-16,-4-3 0,0-10 16,5-6-16,1-5 0,-6 3 15,3-5-15,-3 5 0,0 3 0,-11-4 16,15 4-16,-15 44 0,0 0 16,0 0-16,0 0 0,0 0 15</inkml:trace>
  <inkml:trace contextRef="#ctx0" brushRef="#br0" timeOffset="4752.7955">16045 5638 0,'-20'0'16,"0"0"-16,-22-11 0,7 11 15,-14 0-15,5 0 0,-13 0 0,6 0 16,-6 0-16,-3 0 0,-1 11 16,10-11-16,-13 26 0,16-15 15,-3 7-15,-7-3 0,8 3 16,1-3-16,7-15 0,9 18 16,33-18-16,0 0 0,0 0 0,0 0 15,0 0-15</inkml:trace>
  <inkml:trace contextRef="#ctx0" brushRef="#br0" timeOffset="5633.3553">23671 3115 0,'-28'-11'0,"3"11"0,-12 0 16,4-33-16,-9 9 0,-2-7 15,-5 7-15,-10 9 0,-3 15 16,7-25-16,-7-3 0,7-10 16,-20 5-16,2 11 0,-4-7 15,5-8-15,5-3 0,-12 16 0,-5 4 16,9-9-16,-9 5 0,7-4 15,2 8-15,0 2 0,-4 7 16,0 0-16,1-4 0,-1-3 16,0 7-16,2 11 0,8-11 15,5 11-15,-6 0 0,-12 0 0,1 18 16,12-3-16,7 3 0,7-7 16,55-11-16,0 0 0,0 0 15,0 0-15,0 0 0</inkml:trace>
  <inkml:trace contextRef="#ctx0" brushRef="#br0" timeOffset="6747.6285">15716 1054 0,'-22'-16'0,"-2"16"0,-9-19 16,-2 19-16,-7-16 0,-7 16 15,-4 0-15,-4 0 0,2-17 16,-11 17-16,6 0 0,-13-11 15,-10 11-15,1 11 0,3 2 16,-1-4-16,1 8 0,-3-1 0,10 1 16,-1-1-16,2 4 0,-6-1 15,9 10-15,4 4 0,6-2 16,12 4-16,0-4 0,8-9 16,3-6-16,9 1 0,4 12 0,8-5 15,3-6-15,11 4 0,0-13 16,0 13-16,0-5 0,20-1 15,-4 2-15,-1 4 0,3 4 16,10 12-16,12-8 0,11 1 16,10 2-16,1 3 0,0-3 15,0 2-15,10-2 0,3-7 16,7 3-16,2 2 0,-3-7 0,1 7 16,-3-4-16,12 10 0,4 3 15,-5-9-15,-6-3 0,6 8 16,5 1-16,6-4 0,-6 7 15,4-1-15,-6 1 0,0 0 16,-7 4-16,-3 0 0,-8 2 0,-2-2 16,4-6-16,-13 8 0,-4-8 15,-10 1-15,-3 8 0,-3-12 16,-4-6-16,-14 6 0,-4-2 16,-9-15-16,-13 1 0,0-5 15,0 8-15,0-7 0,-13-4 16,-7 2-16,7-13 0,-31 38 0,0-20 15,-7 4-15,-13 0 0,2-9 16,-2-13-16,0 0 0,3 11 16,-5-11-16,-18 0 0,4 0 15,3 0-15,-9 0 0,3-11 16,5 11-16,-3 0 0,-18 0 16,4 0-16,-2 0 0,6 0 15,-1-13-15,6 13 0,-9 0 16,5-11-16,-5 11 0,4 0 0,1 0 15,11 0-15,-10 0 0,6 0 16,16-11-16,14 11 0,5 0 16,13 11-16,8-11 0,12 0 15,15 0-15,13 0 0,11 13 16,-24-13-16,0 0 0,0 0 0,119 0 16,-119 0-16,0 0 0,0 0 15</inkml:trace>
  <inkml:trace contextRef="#ctx0" brushRef="#br0" timeOffset="7433.3128">17599 2798 0,'-22'-11'15,"-4"0"-15,-10 11 0,1-16 16,-11 3-16,-5-11 0,3 11 0,-3 2 15,-4 0-15,6 11 0,-10-11 16,-3 11-16,-17 0 0,10 0 16,8 17-16,16-6 0,17 5 15,6 8-15,4 0 0,-2 1 16,3-8-16,1 5 0,5 7 0,-2 4 16,13-11-16,0 0 0,0 7 15,13 8-15,3-13 0,1 5 16,5 13-16,0 2 0,11-9 15,-2-2-15,-2-8 0,8 6 16,8-3-16,12 5 0,22-4 16,5 0-16,-11-7 0,-18-7 0,-13 1 15,6-3-15,1 2 0,-3-4 16,11 0-16,-1-11 0,1 0 16,-2 0-16,0 0 0,-11 0 15,-2 0-15,-4-20 0,-3 7 16,2-2-16,-6-1 0,11 3 15,-9-9-15,-9-7 0,3-1 0,-16 1 16,0-11-16,-11-4 0,0 11 16,0 2-16,0-6 0,-20 4 15,0-7-15,-6-4 0,-3 4 16,-8-6-16,-3 4 0,-6 9 16,2-2-16,4 2 0,-4 8 15,44 25-15,0 0 0,0 0 0,-102-50 16,27 12-16,16 9 0,15 1 15,19 15-15,25 13 0,0 0 16,0 0-16,0 0 0,0 0 16</inkml:trace>
  <inkml:trace contextRef="#ctx0" brushRef="#br0" timeOffset="7925.2853">17853 1369 0,'0'0'0,"0"40"0,0-14 0,13-1 16,-13 1-16,0-2 0,11-2 15,-11 11-15,11 1 0,0-19 16,-11 25-16,0-16 0,18 16 16,-18 8-16,17 1 0,-17-10 15,18 8-15,-18 12 0,18-2 16,-18 3-16,19-3 0,-3 5 0,2-5 15,-5 3-15,-2 6 0,0-2 16,11 7-16,-7 6 0,-1-2 16,3-3-16,3-1 0,0-5 15,2 7-15,-4 0 0,4-5 16,-5-2-16,1-9 0,6 16 0,-13-11 16,2-2-16,-2-21 0,0-10 15,-11-29-15,0 0 0,0 0 16,22 44-16,-4-26 0,-2-18 15,-16 0-15,0 0 0,0 0 16,0 0-16,0 0 0</inkml:trace>
  <inkml:trace contextRef="#ctx0" brushRef="#br0" timeOffset="8449.5216">18587 2699 0,'0'0'0,"0"11"0,0-11 15,13 22-15,-13-5 0,0 14 0,0-13 16,20 6-16,-5 14 0,-1 1 15,-3 1-15,4 15 0,-15-4 16,24 0-16,-8-1 0,-16-6 16,15 12-16,-1-1 0,-3-5 15,2-6-15,7 1 0,2-6 16,-5 5-16,1-4 0,8-7 16,-8-9-16,6-2 0,7-6 0,-7-5 15,3-11-15,2 15 0,-5-15 16,9 0-16,-7 0 0,-1 0 15,-3 0-15,-5-20 0,1 7 16,2-2-16,-7-1 0,-2-6 16,4 0-16,-4-2 0,-11-2 0,14-10 15,-3-8-15,-11-7 0,0 1 16,13-5-16,-13-7 0,0 11 16,0 3-16,0-5 0,0-9 15,0 3-15,0-3 0,11 0 16,-11-4-16,0 15 0,0 51 15,0 0-15,0 0 0,11-117 0,-11 27 16,0 26-16,0 64 0,0 0 16,0 0-16,0 0 0,0 0 15</inkml:trace>
  <inkml:trace contextRef="#ctx0" brushRef="#br0" timeOffset="8868.7966">19262 1014 0,'0'0'0,"0"0"16,0-26-16,0 13 0,11 13 15,-11 17-15,0 5 0,0-9 16,0 7-16,-11-11 0,11 13 15,0-4-15,0 13 0,0 8 16,0 3-16,17 11 0,-6-2 16,3 4-16,5 0 0,1 2 15,0 7-15,2 11 0,-9 16 0,3-3 16,-5 2-16,6-6 0,-3 0 16,8 4-16,0 9 0,4-9 15,3-4-15,-5 0 0,3 11 16,-3-5-16,2-17 0,-1 11 15,-3-1-15,-5-10 0,5 0 0,5 4 16,-7-15-16,2 15 0,-11-2 16,4-4-16,3 4 0,-7-9 15,0-13-15,-11-12 0,11-1 16,-11-7-16,0-33 0,0 0 16,0 0-16,0 0 0,0 0 15</inkml:trace>
  <inkml:trace contextRef="#ctx0" brushRef="#br0" timeOffset="9490.758">19996 3358 0,'15'0'0,"3"0"0,8 0 16,5-11-16,2 11 0,-4 0 16,4 0-16,5 0 0,-3 0 15,-6 0-15,8 0 0,-4-18 0,0 1 16,-4-1-16,-7-2 0,0 3 16,-2-5-16,6-1 0,-8 6 15,8-7-15,-6-7 0,0-2 16,-20 2-16,15-13 0,-15 4 15,0 3-15,0-14 0,0 11 0,-11 0 16,11-10-16,-15 8 0,0 9 16,1 0-16,-8 4 0,0 5 15,5 2-15,-5 0 0,-1 4 16,1 3-16,3 4 0,-1 11 16,2 0-16,-4 17 0,-2 5 15,2 5-15,0 1 0,4 10 16,-2-3-16,5 3 0,15 1 0,-13-3 15,13 3-15,0 3 0,0-2 16,17-3-16,-1-1 0,-3-3 16,4-5-16,6 5 0,3 7 15,0 9-15,5-3 0,2-2 16,0 7-16,7-3 0,0 10 16,11-19-16,-5-1 0,7-5 0,-3-9 15,-3-2-15,1 2 0,-6-4 16,2-7-16,3-2 0,-3-11 15,4 16-15,5-16 0,-2 0 16,-3-13-16,-1-3 0,-5 1 16,-7 2-16,-7-7 0,1-5 0,-2-8 15,-10 0-15,-1-4 0,-16-3 16,0 40-16,0 0 0,0 0 16,0 0-16,0 0 0</inkml:trace>
  <inkml:trace contextRef="#ctx0" brushRef="#br0" timeOffset="9726.8686">19703 1954 0,'-36'0'0,"-61"-25"0,-17 25 0,-5-20 16,-18 20-16,-11 0 0,7 0 16,-18 14-16,-2 8 0,7 0 15,-20 13-15,174-35 0,0 0 16,0 0-16,0 0 0,0 0 16</inkml:trace>
</inkml:ink>
</file>

<file path=ppt/ink/ink2.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193.93939" units="1/cm"/>
          <inkml:channelProperty channel="Y" name="resolution" value="189.47368" units="1/cm"/>
          <inkml:channelProperty channel="T" name="resolution" value="1" units="1/dev"/>
        </inkml:channelProperties>
      </inkml:inkSource>
      <inkml:timestamp xml:id="ts0" timeString="2020-09-21T07:47:52.181"/>
    </inkml:context>
    <inkml:brush xml:id="br0">
      <inkml:brushProperty name="width" value="0.05292" units="cm"/>
      <inkml:brushProperty name="height" value="0.05292" units="cm"/>
      <inkml:brushProperty name="color" value="#EA1D24"/>
    </inkml:brush>
  </inkml:definitions>
  <inkml:trace contextRef="#ctx0" brushRef="#br0">5153 10411 0,'0'0'16,"0"0"-16,0 0 15,0 0-15,0 0 0,0 0 16,0 0-16,0 0 0,0 0 0,0 0 0,0 0 16,0 0-16,0 0 0,0 0 15,0 0-15,0 0 0,0 0 16,0 0-16,0 0 0,0 0 15,-77-13-15,15 13 0,18-13 16,20 13-16,12-13 0,12 2 16,0 11-16,-11-20 0,11 20 15,-11-16-15,11 3 16,0 2-16,0 0 0,-11 0 0,11 11 16,-11-20-16,11 9 0,0 11 15,-11-15-15,11 15 0,0-16 16,0 16-16,0-17 0,0 17 15,0-14-15,0 14 0,0-17 16,0 4-16,11-1 0,-11-1 16,11-1-16,-11 3 0,0-2 0,16 2 15,-16-7-15,11 7 0,-11-3 16,11-2-16,-11 1 0,11-1 16,-11-2-16,13 7 0,-13-2 15,11 15-15,-11-18 0,0 3 16,16 1-16,-16-1 0,11-1 0,-11 5 15,11-2-15,-11 2 0,17 0 16,-17 0-16,18 11 0,-18-20 16,18 20-16,-18-20 0,15 20 15,0-15-15,-15 4 0,18 11 16,-7-11-16,0 0 0,-11 11 16,22 0-16,-22-11 0,20 11 15,-20 0-15,20 0 0,-20 0 0,17 0 16,-17 0-16,16 0 0,-16 0 15,0 0-15,13 0 0,-13 0 16,0 0-16,11 0 0,-11 11 16,0-11-16,0 0 0,0 0 15,0 0-15,0 0 0,0 0 16,0 0-16,0 0 0,0 0 16,0 0-16,0 0 0,0 0 0,-11 0 15,11-11-15,0 11 0,0 0 16,0 0-16,0 0 0,0 0 15,0 0-15,0 0 0,0 0 16,0 0-16,0 0 0,0 0 16,0 0-16,0 0 0,0 0 0,0 0 15,0 0-15,0 0 0,0 0 16,0 0-16,0 0 0,0 0 16,0 0-16,0 0 0,0 11 15,0-11-15,0 0 0,0 0 16,0 0-16,0 11 0,0-11 15,0 11-15,0-11 0,-11 26 16,11-12-16,0-14 0,-11 11 0,11-11 16,0 0-16,0 22 0,-11-22 15,11 11-15,0-11 0,-18 26 16,7-8-16,11-18 0,0 11 16,-11-11-16,11 0 0,0 0 15,0 0-15,-11 0 0,11 0 0,0 11 16,0-11-16,0 0 0,0 0 15,0 0-15,-11 0 0,11-11 16,0 11-16,0 0 0,0 0 16,0-11-16,11 11 0,-11 0 15,0-11-15,11 11 0,-11 0 16,16-11-16,-5 0 0,0 11 16,-11-18-16,20 7 0,-9 0 0,0 0 15,-11 0-15,24 11 0,-24-18 16,20 3-16,-9 0 0,0 1 15,-11-1-15,15 2 0,-15 2 16,11 0-16,-11 0 0,0 0 16,11 0-16,-11 0 0,0-5 0,0 16 15,0-22-15,-15 11 0,15 11 16,-11-11-16,0 11 0,0 0 16,-7 0-16,7 0 0,0 0 15,0 0-15,-4 0 0,4 0 16,-5 0-16,5 0 0,0 15 15,11-15-15,-13 11 0,-2 1 0,-7-12 16,6 11-16,16-11 0,0 0 16,-11 17-16,-4 3 0,1-7 0,3 3 0,11-16 0,0 17 31,0-17-31,0 0 0,0 0 16,0 0-16,0 0 0</inkml:trace>
  <inkml:trace contextRef="#ctx0" brushRef="#br0" timeOffset="1002.5752">3706 9803 0,'0'0'0,"0"0"0,0 0 0,0 11 16,0 0-16,-17 2 0,6 7 15,-7 0-15,-8 6 0,-3 1 16,0 1-16,-4 1 0,9 4 16,-9 0-1,6 0-15,3-4 0,2 0 16,-4 4-16,1-7 0,-1 3 0,2-1 16,2-1-16,-5-3 0,10-2 15,1 0-15,-2 0 0,5-4 16,-2-3-16,6-4 0,9 0 15,-15-11-15,15 11 0,0-11 16,0 0-16,-14 0 0,14 0 0,0 0 16,0-15-16,14-7 0,-6-11 0,8 0 15,-16-2-15,35-3 16,-35 38-16,0 0 0,0 0 16,0 0-16,0 0 0</inkml:trace>
  <inkml:trace contextRef="#ctx0" brushRef="#br0" timeOffset="1294.6064">3221 9814 0,'0'0'0,"0"0"0,0 0 16,0 0-16,0 0 0,0 0 16,0 0-16,25 28 0,8 12 0,-5-2 15,1-7-15,-7 6 0,7-2 16,-7 7-16,4-7 0,-2 10 15,-2-1-15,3 0 0,6 0 16,-3-2-16,-6-9 0,5-5 16,-10-1-16,-3-1 0,-3-4 15,-11-8-15,15-3 0,-15-11 16,18 15-16,-7-15 0,-11 0 0,0-11 16,13-4-16,-13-7 0,0-3 15,0-8-15,0-4 0,0 37 16,0 0-16,0 0 0,0 0 15,0 0-15</inkml:trace>
  <inkml:trace contextRef="#ctx0" brushRef="#br0" timeOffset="1561.1896">3821 9920 0,'0'0'16,"0"0"-16,0 0 0,0 0 15,0 0-15,0 0 0,0 0 0,0 46 16,20 7-16,-5-2 0,-1-5 16,-14-6-16,15 4 0,-15 0 15,11 0-15,-11 2 0,0 0 16,11 3-16,-11-9 0,0-12 16,0-12-16,13-5 0,-13-11 15,16 0-15,-1 0 0,-15 0 0,24 0 16,-10-16-16,-14 16 0,0 0 15,0 0-15,0 0 0,0 0 16,0 0-16</inkml:trace>
  <inkml:trace contextRef="#ctx0" brushRef="#br0" timeOffset="2068.7548">4368 9933 0,'0'0'16,"0"0"-16,0 0 0,0 0 0,0 0 15,0 0-15,0 0 0,-35 0 16,1 0-16,15 0 0,3 0 16,-8 0-16,6 0 0,-2 11 15,-13 4-15,11-1 0,0 5 16,5-1-16,-3 4 0,7 2 15,-3 7-15,5 2 0,11 0 16,-11 3-16,11-1 0,0 0 0,0-6 16,11 0-16,-11-3 0,18-4 15,-18 2-15,17-6 0,-1 2 16,-1-3-16,-1 1 0,1-7 16,3 0-16,-1-11 0,5 11 15,-2-11-15,0 0 0,2 0 16,0-11-16,-4 0 0,4-7 0,0-1 15,0-1-15,0-11 0,0 0 16,-4-2-16,-7 0 0,-11-5 16,13 3-16,-13-2 0,0 1 15,0-6-15,0 7 0,-16-4 16,3 1-16,0 3 0,-5 2 16,-2 4-16,-4-2 0,-2 2 0,-3 1 15,0-1-15,1 7 0,-1 4 16,0-1-16,-1 5 0,5 14 15,-1-17-15,26 17 0,0 0 16,0 0-16,0 0 0,0 0 0</inkml:trace>
  <inkml:trace contextRef="#ctx0" brushRef="#br0" timeOffset="5979.6978">5012 9624 0,'0'0'0,"0"0"0,0 0 16,0 0-16,0 0 0,0 0 0,0 0 15,0 0-15,0 0 0,0 0 16,0 0-16,0 0 0,0 0 15,0 0-15,0 0 0,0 0 16,0 0-16,0 0 0,0 0 16,0 0-16,0 0 0,0 0 15,0 0-15,0 0 0,0 0 16,0 0-16,0 0 0,0 0 0,0 0 16,0 0-16,0 0 0,0 0 15,0 0-15,0 0 0,0 0 16,0 0-16,0 0 0,-38 0 15,-24 146-15,18-51 0,44-186 0,20 18 16,-20 23-16,0 17 16,-17 156-16,-10 100 0,27-223 0,0 0 15,0 0-15,0 0 0,0 0 16</inkml:trace>
  <inkml:trace contextRef="#ctx0" brushRef="#br0" timeOffset="8909.3591">5023 9624 0,'0'16'0,"-16"8"0,16-24 16,0 0-16,0-46 0,-17 17 16,17 9-16,-16 20 0,16 11 15,0 5-15,18 17 0,-5-11 16,-39 114-16,4-50 0,22-167 0,0 15 0,0 15 16,0 22-16,0 18 0,-36 139 15,5-42-15,31-161 0,0 13 16,0 14-16,-28 74 0,3-4 15,25-63-15,0 10 0,-33 31 16,9 0-16,4 0 0,-2-60 16,5 14-16,3 13 15,14 55-15,-24-51 0,13 51 16,-2-22-16,0-37 0,-3 10 16,-1 5-16,6 9 0,11 48 15,-11-13-15,-7-57 0,5 2 16,-1 4-16,14 43 0,-17-14 15,6 0-15,0-34 0,0 34 0,11-28 16,-18-1-16,18 29 0,0 16 0,-15-43 16,15 1-16,-11 12 0,11 3 0,0 0 15,0 33-15,0-11 0,0-11 16,0 11-16,0-11 16,0 0-16,0-41 0,0 41 15,0 13-15,0-44 0,0 13 0,0 3 16,0 15-1,0-18-15,0 5 0,0-2 16,11 15-16,-11 0 0,0-11 0,0 11 16,17 37-16,-17-77 0,16 5 15,-16 15-15,0 5 0,11 15 16,-11 0-16,0 0 0,0 0 16,11-22-16,6 39 0,-1-6 15,-16-44-15,13 33 0,-13-24 16,0 9-16,0-7 0,0 4 15,11 18-15,-11-11 0,16 11 16,-16 0-16,0 0 0,17-18 16,-1 7-16,-5 11 0,6 40 15,-6-7-15,-11-70 0,0 6 0,11-13 16,3 17-16,-3 12 0,-11 15 16,15 0-16,0-14 0,-1 14 15,1 0-15,-15 0 0,13 0 16,14 33-16,-10-4 0,-6-18 0,-11-11 15,0-44-15,0 0 0,22 44 16,1 20-16,-4-20 16,-3 0-16,-5 0 0,0 0 0,-11-11 15,15 0-15,-4 11 0,0 0 16,3-11-16,1 11 0,0 0 16,-15 0-16,20 0 0,-9 11 15,5-11-15,-5 11 0,-11-11 0,17 11 16,-6-11-16,-11 0 0,16 0 15,-16 0-15,0 0 0,0 0 16,13 0-16,-13 0 0,0 0 16,0 0-16,0 0 0,0 0 15,0 0-15,0 0 0,0 0 16,0 0-16,0 0 0,0 0 0,0 0 16,0 0-16,0 11 0,0-11 15,0 0-15,0 0 0,0 0 16,0 0-16,0 0 0,0 0 15,0 0-15,0 0 0,0 0 16,0 11-16,0-11 0,0 0 16,0 0-16,0 0 0,0 0 15,0 11-15,0-11 0,-11 0 0,11 0 16,0 11-16,0-11 0,-11 0 16,11 0-16,0 18 0,-15-7 15,15 0-15,-14 2 0,14 2 0,-11 3 0,11-3 16,-15-4-16,15 3 0,-18 1 0,7 3 15,0-3-15,11-2 0,-13-2 16,2 0-16,0 5 0,11-16 16,-15 17-16,15 1 0,-18-7 15,18 5-15,-11-5 0,11 0 16,-11-11-16,11 15 16,-13-15-16,13 0 0,-14 13 15,14-13-15,0 0 0,0 11 16,0-11-16,-11 0 0,11 0 15,0 0-15,0 0 0,-13 0 16,13 0-16,0 0 0,0 0 16,0 0-16,0 0 0,0 0 0,0 0 15,0 0-15,0-11 0,0 11 0,11-11 16,-11 0-16,0 11 0,0-11 16,0 0-16,11 11 0,-11 0 15,0-17-15,16 17 0,-16-14 0,0-6 16,13-15-16,-2-9 0,-11 0 15,15 18-15,-15 12 0,14-1 16,-14-3-16,11 1 0,-11-5 0,15-1 16,-4 8-16,-11 15 0,13-13 0,-13 13 15,16-11-15,-16-20 0,17-4 16,-1-3-16,-3 14 0,-13 13 16,15 11-16,-15 0 0,0-11 15,14 11-15,-14 0 0,0 0 16,0-11-1,0 11-15,15-33 0,-15 0 0,16 4 16,-16 16-16,0 13 0,0 0 16,-16 0-16,16 0 0,-15 0 15,15 0-15,0 0 0,-14 0 16,14 0-16,-15 0 0,15 0 16,-20 0-16,5 0 0,-3 0 0,7 0 15,-7 13-15,3-13 0,-3 0 0,1 11 16,-3-11-16,2 0 0,5 11 15,-7-11-15,7 0 0,-7 11 16,2-11-16,1 11 0,1-11 0,3 0 31,-5 0-31,-1 0 0,5 11 16,-5-11-16,5 0 0,-3 0 0,-5 0 16,-5 0-16,5-11 0,4 0 15,18 0-15,0-4 0,0 15 0,0 0 16,0 0-16,0 0 0,0 0 15</inkml:trace>
  <inkml:trace contextRef="#ctx0" brushRef="#br0" timeOffset="9768.505">3265 9038 0,'0'0'0,"11"0"16,-11 0-16,0 0 0,-11 11 15,-4-11-15,4 13 0,-2 0 16,-1 0-16,14 3 0,-19 2 16,3-1-16,-1 1 0,3 4 15,-10-2-15,13 0 0,-7 6 16,-4 0-16,0-8 0,7-2 15,-9 6-15,6-3 0,7 1 0,-7 0 0,-2 0 16,7-7-16,-2 3 0,-3-5 16,5 0-16,0 0 0,13-11 15,-29 13-15,16-13 0,-3 0 16,3 0-16,13-18 0,11 1 16,-11 17-16,0 0 15,0 0-15,0 0 0,0 0 16</inkml:trace>
  <inkml:trace contextRef="#ctx0" brushRef="#br0" timeOffset="10098.4121">2811 8866 0,'0'0'0,"0"0"0,0 0 16,0 0-16,33 0 0,-11 15 15,-4 3-15,0 15 0,15 13 16,-9-13-16,-2-11 0,-11-11 16,2 11-16,0 7 0,12 9 15,1 1-15,3 1 16,-7 0-16,-2-3 0,2-13 16,-7-8-16,-4 1 0,5 5 0,-3 1 15,2-6-15,-1-1 0,-14-5 16,13 11-16,-4 0 0,10 0 15,-5-5-15,-14-17 0,11 0 16,-11 0-16,17-17 0,-17-3 16,11 0-16,-11 20 0,0 0 0,0 0 15,0 0-15,0 0 0</inkml:trace>
  <inkml:trace contextRef="#ctx0" brushRef="#br0" timeOffset="10429.7726">3532 8839 0,'0'0'0,"0"0"0,0 0 0,0 0 16,0 0-16,0 0 0,0 0 16,0 0-16,0 0 0,0 0 15,0 0-15,20 27 0,-2 6 0,-3 4 16,3 3-16,-1-7 0,-6 0 15,3 2-15,-1-4 0,-13-4 16,13 6-16,-13-2 0,11-3 16,-11-3-16,0 1 0,0-4 15,0 0-15,0-4 0,11-1 0,-11 3 16,0-2-16,0 4 0,0-4 16,11-3-16,-11-2 0,0-2 0,11-11 15,-11 0-15,16-22 0,-16 0 16,19 5-16,-8-5 0,-11 22 0,0 0 15,0 0-15,0 0 0,0 0 16</inkml:trace>
  <inkml:trace contextRef="#ctx0" brushRef="#br0" timeOffset="11039.051">4108 8841 0,'0'0'0,"0"0"16,0 0-16,0 0 0,0 0 16,0 0-16,0 0 0,0 0 15,0 0-15,0 0 0,0 0 0,0 0 16,0 0-16,0 0 0,0 0 15,0 0-15,0 0 0,0 0 0,0 0 16,-51 20-16,9 5 0,16-3 16,10-5-16,5 1 0,11 0 15,-11-3-15,11-2 0,0 7 0,0 2 16,-11-4-16,11-1 0,0 5 16,0-6-16,0-3 0,0 7 15,0-2 1,0-1-16,0 1 0,13 4 15,-13-2-15,20-3 0,-9 5 16,0 0-16,2-4 0,1-2 16,-6-5-16,4 0 0,-1-11 15,4 19-15,-4-19 0,2 0 0,-2 0 16,0 0-16,-11 0 0,16-13 0,-5 13 16,-11-15-16,24 4 0,-9 11 0,-4-18 15,-11 7-15,11 0 0,-11-18 16,14-15-16,-14-2 0,0 2 15,0 17-15,0 10 0,0 17 16,0-20-16,0-15 0,0-20 16,-11-1-16,-3 17 0,14 21 15,-11 3-15,11-10 0,-26-12 16,8-7-16,-4 9 16,0 6-16,2-2 0,1-2 0,-6 9 0,5 2 15,7 0-15,0 11 0,13 11 16,0 0-16,0 0 0,0 0 15,0 0-15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21-Sep-20</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98038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21-Sep-20</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12225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21-Sep-20</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92317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21-Sep-20</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25363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21-Sep-20</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9341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21-Sep-20</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5809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21-Sep-20</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74321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21-Sep-20</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5622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21-Sep-20</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4522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21-Sep-20</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9506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21-Sep-20</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6334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21-Sep-20</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816259799"/>
      </p:ext>
    </p:extLst>
  </p:cSld>
  <p:clrMap bg1="dk1" tx1="lt1" bg2="dk2" tx2="lt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F8A45E-DF4D-4A49-99CD-2BCA074EBD4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4"/>
          <a:stretch/>
        </p:blipFill>
        <p:spPr>
          <a:xfrm>
            <a:off x="20" y="10"/>
            <a:ext cx="12191435" cy="6857989"/>
          </a:xfrm>
          <a:prstGeom prst="rect">
            <a:avLst/>
          </a:prstGeom>
        </p:spPr>
      </p:pic>
      <p:sp>
        <p:nvSpPr>
          <p:cNvPr id="11" name="Rectangle 10">
            <a:extLst>
              <a:ext uri="{FF2B5EF4-FFF2-40B4-BE49-F238E27FC236}">
                <a16:creationId xmlns:a16="http://schemas.microsoft.com/office/drawing/2014/main" id="{797EB57D-64BE-402B-87FC-93B8EC829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2074"/>
            <a:ext cx="12192001"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0" y="1523999"/>
            <a:ext cx="5334000" cy="3535018"/>
          </a:xfrm>
        </p:spPr>
        <p:txBody>
          <a:bodyPr anchor="ctr">
            <a:normAutofit/>
          </a:bodyPr>
          <a:lstStyle/>
          <a:p>
            <a:pPr algn="r"/>
            <a:r>
              <a:rPr lang="en-US" sz="8000" dirty="0">
                <a:solidFill>
                  <a:srgbClr val="FFFFFF"/>
                </a:solidFill>
              </a:rPr>
              <a:t>2.3 Water and Solutions</a:t>
            </a:r>
          </a:p>
        </p:txBody>
      </p:sp>
      <p:sp>
        <p:nvSpPr>
          <p:cNvPr id="3" name="Subtitle 2"/>
          <p:cNvSpPr>
            <a:spLocks noGrp="1"/>
          </p:cNvSpPr>
          <p:nvPr>
            <p:ph type="subTitle" idx="1"/>
          </p:nvPr>
        </p:nvSpPr>
        <p:spPr>
          <a:xfrm>
            <a:off x="6096000" y="5333998"/>
            <a:ext cx="5334000" cy="649359"/>
          </a:xfrm>
        </p:spPr>
        <p:txBody>
          <a:bodyPr anchor="t">
            <a:normAutofit/>
          </a:bodyPr>
          <a:lstStyle/>
          <a:p>
            <a:pPr algn="r"/>
            <a:r>
              <a:rPr lang="en-US" dirty="0">
                <a:solidFill>
                  <a:srgbClr val="FFFFFF"/>
                </a:solidFill>
              </a:rPr>
              <a:t>Unit 2: Chemistry of Life</a:t>
            </a:r>
            <a:endParaRPr lang="en-US">
              <a:solidFill>
                <a:srgbClr val="FFFFFF"/>
              </a:solidFill>
            </a:endParaRPr>
          </a:p>
        </p:txBody>
      </p:sp>
    </p:spTree>
    <p:extLst>
      <p:ext uri="{BB962C8B-B14F-4D97-AF65-F5344CB8AC3E}">
        <p14:creationId xmlns:p14="http://schemas.microsoft.com/office/powerpoint/2010/main" val="1098572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DFAF0-734A-45F3-849A-D858653FE999}"/>
              </a:ext>
            </a:extLst>
          </p:cNvPr>
          <p:cNvSpPr>
            <a:spLocks noGrp="1"/>
          </p:cNvSpPr>
          <p:nvPr>
            <p:ph type="title"/>
          </p:nvPr>
        </p:nvSpPr>
        <p:spPr>
          <a:xfrm>
            <a:off x="749300" y="381000"/>
            <a:ext cx="9144000" cy="1263649"/>
          </a:xfrm>
        </p:spPr>
        <p:txBody>
          <a:bodyPr/>
          <a:lstStyle/>
          <a:p>
            <a:r>
              <a:rPr lang="en-US" dirty="0"/>
              <a:t>Adhesion</a:t>
            </a:r>
          </a:p>
        </p:txBody>
      </p:sp>
      <p:sp>
        <p:nvSpPr>
          <p:cNvPr id="3" name="Content Placeholder 2">
            <a:extLst>
              <a:ext uri="{FF2B5EF4-FFF2-40B4-BE49-F238E27FC236}">
                <a16:creationId xmlns:a16="http://schemas.microsoft.com/office/drawing/2014/main" id="{788D253D-336D-4EDD-B451-D05A60DB7CCD}"/>
              </a:ext>
            </a:extLst>
          </p:cNvPr>
          <p:cNvSpPr>
            <a:spLocks noGrp="1"/>
          </p:cNvSpPr>
          <p:nvPr>
            <p:ph sz="half" idx="1"/>
          </p:nvPr>
        </p:nvSpPr>
        <p:spPr>
          <a:xfrm>
            <a:off x="457200" y="1638300"/>
            <a:ext cx="4724400" cy="4102100"/>
          </a:xfrm>
        </p:spPr>
        <p:txBody>
          <a:bodyPr vert="horz" lIns="91440" tIns="45720" rIns="91440" bIns="45720" rtlCol="0" anchor="t">
            <a:noAutofit/>
          </a:bodyPr>
          <a:lstStyle/>
          <a:p>
            <a:r>
              <a:rPr lang="en-US" sz="3200" b="1" dirty="0"/>
              <a:t>Adhesion </a:t>
            </a:r>
            <a:r>
              <a:rPr lang="en-US" sz="3200" dirty="0"/>
              <a:t>is the attractive force between two particles of different substances.</a:t>
            </a:r>
          </a:p>
          <a:p>
            <a:r>
              <a:rPr lang="en-US" sz="3200" dirty="0"/>
              <a:t>A </a:t>
            </a:r>
            <a:r>
              <a:rPr lang="en-US" sz="3200" b="1" dirty="0"/>
              <a:t>capillarity </a:t>
            </a:r>
            <a:r>
              <a:rPr lang="en-US" sz="3200" dirty="0"/>
              <a:t>is the attraction between molecules that result in the rise of surface of a liquid when in contact with a solid.</a:t>
            </a:r>
          </a:p>
        </p:txBody>
      </p:sp>
      <p:sp>
        <p:nvSpPr>
          <p:cNvPr id="4" name="Content Placeholder 3">
            <a:extLst>
              <a:ext uri="{FF2B5EF4-FFF2-40B4-BE49-F238E27FC236}">
                <a16:creationId xmlns:a16="http://schemas.microsoft.com/office/drawing/2014/main" id="{3077A1E3-E4A6-451D-A7A6-08268E93F7E2}"/>
              </a:ext>
            </a:extLst>
          </p:cNvPr>
          <p:cNvSpPr>
            <a:spLocks noGrp="1"/>
          </p:cNvSpPr>
          <p:nvPr>
            <p:ph sz="half" idx="2"/>
          </p:nvPr>
        </p:nvSpPr>
        <p:spPr/>
        <p:txBody>
          <a:bodyPr>
            <a:normAutofit/>
          </a:bodyPr>
          <a:lstStyle/>
          <a:p>
            <a:endParaRPr lang="en-US"/>
          </a:p>
        </p:txBody>
      </p:sp>
      <p:pic>
        <p:nvPicPr>
          <p:cNvPr id="8" name="Picture 5" descr="A close up of a map&#10;&#10;Description automatically generated">
            <a:extLst>
              <a:ext uri="{FF2B5EF4-FFF2-40B4-BE49-F238E27FC236}">
                <a16:creationId xmlns:a16="http://schemas.microsoft.com/office/drawing/2014/main" id="{60B8F184-CC89-4D2E-BE8F-5316EA0B9752}"/>
              </a:ext>
            </a:extLst>
          </p:cNvPr>
          <p:cNvPicPr>
            <a:picLocks noChangeAspect="1"/>
          </p:cNvPicPr>
          <p:nvPr/>
        </p:nvPicPr>
        <p:blipFill>
          <a:blip r:embed="rId2"/>
          <a:stretch>
            <a:fillRect/>
          </a:stretch>
        </p:blipFill>
        <p:spPr>
          <a:xfrm>
            <a:off x="5324476" y="101600"/>
            <a:ext cx="6762748" cy="6654799"/>
          </a:xfrm>
          <a:prstGeom prst="rect">
            <a:avLst/>
          </a:prstGeom>
        </p:spPr>
      </p:pic>
    </p:spTree>
    <p:extLst>
      <p:ext uri="{BB962C8B-B14F-4D97-AF65-F5344CB8AC3E}">
        <p14:creationId xmlns:p14="http://schemas.microsoft.com/office/powerpoint/2010/main" val="3088879244"/>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6B0479F5-59EA-43F3-BAFC-2606376EB6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1A58BA-40E2-4E91-9C22-B31E5275BBB9}"/>
              </a:ext>
            </a:extLst>
          </p:cNvPr>
          <p:cNvSpPr>
            <a:spLocks noGrp="1"/>
          </p:cNvSpPr>
          <p:nvPr>
            <p:ph type="title"/>
          </p:nvPr>
        </p:nvSpPr>
        <p:spPr>
          <a:xfrm>
            <a:off x="8781506" y="876300"/>
            <a:ext cx="4210594" cy="1263649"/>
          </a:xfrm>
        </p:spPr>
        <p:txBody>
          <a:bodyPr vert="horz" lIns="91440" tIns="45720" rIns="91440" bIns="45720" rtlCol="0" anchor="t" anchorCtr="0">
            <a:normAutofit/>
          </a:bodyPr>
          <a:lstStyle/>
          <a:p>
            <a:r>
              <a:rPr lang="en-US" sz="4100" kern="1200">
                <a:solidFill>
                  <a:schemeClr val="tx1"/>
                </a:solidFill>
                <a:latin typeface="+mj-lt"/>
                <a:ea typeface="+mj-ea"/>
                <a:cs typeface="+mj-cs"/>
              </a:rPr>
              <a:t>Temperature Moderation</a:t>
            </a:r>
          </a:p>
        </p:txBody>
      </p:sp>
      <p:sp>
        <p:nvSpPr>
          <p:cNvPr id="3" name="Content Placeholder 2">
            <a:extLst>
              <a:ext uri="{FF2B5EF4-FFF2-40B4-BE49-F238E27FC236}">
                <a16:creationId xmlns:a16="http://schemas.microsoft.com/office/drawing/2014/main" id="{67C8C9D5-4F7E-493C-9C2C-885A2E2C13EB}"/>
              </a:ext>
            </a:extLst>
          </p:cNvPr>
          <p:cNvSpPr>
            <a:spLocks noGrp="1"/>
          </p:cNvSpPr>
          <p:nvPr>
            <p:ph sz="half" idx="1"/>
          </p:nvPr>
        </p:nvSpPr>
        <p:spPr>
          <a:xfrm>
            <a:off x="266700" y="228599"/>
            <a:ext cx="8407400" cy="2991692"/>
          </a:xfrm>
        </p:spPr>
        <p:txBody>
          <a:bodyPr vert="horz" lIns="91440" tIns="45720" rIns="91440" bIns="45720" rtlCol="0" anchor="t">
            <a:noAutofit/>
          </a:bodyPr>
          <a:lstStyle/>
          <a:p>
            <a:r>
              <a:rPr lang="en-US" sz="3200" dirty="0"/>
              <a:t>Water has high heat capacity, which means that water can absorb or release relatively large amounts of energy in the form of heat with only a slight change in temperature.</a:t>
            </a:r>
          </a:p>
          <a:p>
            <a:pPr lvl="1"/>
            <a:r>
              <a:rPr lang="en-US" sz="3200" dirty="0"/>
              <a:t>Energy is absorbed breaking hydrogen bonds.</a:t>
            </a:r>
          </a:p>
          <a:p>
            <a:pPr lvl="1"/>
            <a:r>
              <a:rPr lang="en-US" sz="3200" dirty="0"/>
              <a:t>Energy is released creating hydrogen bonds.</a:t>
            </a:r>
          </a:p>
          <a:p>
            <a:pPr lvl="1"/>
            <a:endParaRPr lang="en-US" sz="3200" dirty="0"/>
          </a:p>
          <a:p>
            <a:pPr lvl="1"/>
            <a:endParaRPr lang="en-US" sz="3200" dirty="0"/>
          </a:p>
        </p:txBody>
      </p:sp>
      <p:pic>
        <p:nvPicPr>
          <p:cNvPr id="5" name="Picture 5" descr="A group of people on a beach&#10;&#10;Description automatically generated">
            <a:extLst>
              <a:ext uri="{FF2B5EF4-FFF2-40B4-BE49-F238E27FC236}">
                <a16:creationId xmlns:a16="http://schemas.microsoft.com/office/drawing/2014/main" id="{74335A5F-29E0-4804-B572-DE34D0D136CE}"/>
              </a:ext>
            </a:extLst>
          </p:cNvPr>
          <p:cNvPicPr>
            <a:picLocks noGrp="1" noChangeAspect="1"/>
          </p:cNvPicPr>
          <p:nvPr>
            <p:ph sz="half" idx="2"/>
          </p:nvPr>
        </p:nvPicPr>
        <p:blipFill rotWithShape="1">
          <a:blip r:embed="rId2"/>
          <a:srcRect l="4695" r="1213" b="-2"/>
          <a:stretch/>
        </p:blipFill>
        <p:spPr>
          <a:xfrm>
            <a:off x="1" y="3557522"/>
            <a:ext cx="6000749" cy="3300478"/>
          </a:xfrm>
          <a:custGeom>
            <a:avLst/>
            <a:gdLst/>
            <a:ahLst/>
            <a:cxnLst/>
            <a:rect l="l" t="t" r="r" b="b"/>
            <a:pathLst>
              <a:path w="6000749" h="3300478">
                <a:moveTo>
                  <a:pt x="0" y="0"/>
                </a:moveTo>
                <a:lnTo>
                  <a:pt x="72689" y="17405"/>
                </a:lnTo>
                <a:cubicBezTo>
                  <a:pt x="148479" y="30382"/>
                  <a:pt x="220740" y="46697"/>
                  <a:pt x="296224" y="60096"/>
                </a:cubicBezTo>
                <a:cubicBezTo>
                  <a:pt x="370204" y="73143"/>
                  <a:pt x="437718" y="89378"/>
                  <a:pt x="480347" y="125215"/>
                </a:cubicBezTo>
                <a:cubicBezTo>
                  <a:pt x="499354" y="141006"/>
                  <a:pt x="525380" y="157497"/>
                  <a:pt x="557941" y="163614"/>
                </a:cubicBezTo>
                <a:cubicBezTo>
                  <a:pt x="604343" y="172287"/>
                  <a:pt x="661151" y="169659"/>
                  <a:pt x="711163" y="175552"/>
                </a:cubicBezTo>
                <a:cubicBezTo>
                  <a:pt x="770061" y="182442"/>
                  <a:pt x="837586" y="186026"/>
                  <a:pt x="879547" y="204397"/>
                </a:cubicBezTo>
                <a:cubicBezTo>
                  <a:pt x="916853" y="220789"/>
                  <a:pt x="953852" y="232503"/>
                  <a:pt x="1001114" y="239543"/>
                </a:cubicBezTo>
                <a:cubicBezTo>
                  <a:pt x="1034229" y="244449"/>
                  <a:pt x="1060244" y="258297"/>
                  <a:pt x="1094193" y="261385"/>
                </a:cubicBezTo>
                <a:cubicBezTo>
                  <a:pt x="1138864" y="265585"/>
                  <a:pt x="1183576" y="267514"/>
                  <a:pt x="1223712" y="278215"/>
                </a:cubicBezTo>
                <a:cubicBezTo>
                  <a:pt x="1265353" y="289267"/>
                  <a:pt x="1311848" y="296040"/>
                  <a:pt x="1355116" y="305727"/>
                </a:cubicBezTo>
                <a:cubicBezTo>
                  <a:pt x="1378077" y="310948"/>
                  <a:pt x="1397486" y="319319"/>
                  <a:pt x="1419784" y="325013"/>
                </a:cubicBezTo>
                <a:cubicBezTo>
                  <a:pt x="1460606" y="335426"/>
                  <a:pt x="1502092" y="345368"/>
                  <a:pt x="1543855" y="354703"/>
                </a:cubicBezTo>
                <a:cubicBezTo>
                  <a:pt x="1585613" y="364041"/>
                  <a:pt x="1625936" y="376036"/>
                  <a:pt x="1671044" y="380741"/>
                </a:cubicBezTo>
                <a:cubicBezTo>
                  <a:pt x="1747929" y="388654"/>
                  <a:pt x="1830544" y="388195"/>
                  <a:pt x="1905503" y="397893"/>
                </a:cubicBezTo>
                <a:cubicBezTo>
                  <a:pt x="1981585" y="407807"/>
                  <a:pt x="2054121" y="423516"/>
                  <a:pt x="2122943" y="441264"/>
                </a:cubicBezTo>
                <a:cubicBezTo>
                  <a:pt x="2177383" y="455211"/>
                  <a:pt x="2228579" y="469433"/>
                  <a:pt x="2294750" y="471131"/>
                </a:cubicBezTo>
                <a:cubicBezTo>
                  <a:pt x="2331675" y="472095"/>
                  <a:pt x="2371411" y="480021"/>
                  <a:pt x="2395406" y="492458"/>
                </a:cubicBezTo>
                <a:cubicBezTo>
                  <a:pt x="2447356" y="519599"/>
                  <a:pt x="2511089" y="534865"/>
                  <a:pt x="2582173" y="545492"/>
                </a:cubicBezTo>
                <a:cubicBezTo>
                  <a:pt x="2677107" y="559893"/>
                  <a:pt x="2771049" y="575002"/>
                  <a:pt x="2866260" y="588796"/>
                </a:cubicBezTo>
                <a:cubicBezTo>
                  <a:pt x="2922428" y="597021"/>
                  <a:pt x="2978373" y="606221"/>
                  <a:pt x="3037154" y="609730"/>
                </a:cubicBezTo>
                <a:cubicBezTo>
                  <a:pt x="3157310" y="617134"/>
                  <a:pt x="3279823" y="620612"/>
                  <a:pt x="3400817" y="626198"/>
                </a:cubicBezTo>
                <a:cubicBezTo>
                  <a:pt x="3440399" y="627913"/>
                  <a:pt x="3478286" y="633081"/>
                  <a:pt x="3518453" y="633771"/>
                </a:cubicBezTo>
                <a:cubicBezTo>
                  <a:pt x="3561907" y="634557"/>
                  <a:pt x="3607885" y="630075"/>
                  <a:pt x="3651342" y="630861"/>
                </a:cubicBezTo>
                <a:cubicBezTo>
                  <a:pt x="3723632" y="632064"/>
                  <a:pt x="3794230" y="636720"/>
                  <a:pt x="3866543" y="638109"/>
                </a:cubicBezTo>
                <a:cubicBezTo>
                  <a:pt x="4006046" y="640675"/>
                  <a:pt x="4145773" y="642266"/>
                  <a:pt x="4285471" y="643671"/>
                </a:cubicBezTo>
                <a:cubicBezTo>
                  <a:pt x="4315374" y="643936"/>
                  <a:pt x="4347225" y="639959"/>
                  <a:pt x="4376825" y="640644"/>
                </a:cubicBezTo>
                <a:cubicBezTo>
                  <a:pt x="4455420" y="642648"/>
                  <a:pt x="4533819" y="645811"/>
                  <a:pt x="4611883" y="649214"/>
                </a:cubicBezTo>
                <a:cubicBezTo>
                  <a:pt x="4659172" y="651342"/>
                  <a:pt x="4705681" y="655657"/>
                  <a:pt x="4753273" y="657363"/>
                </a:cubicBezTo>
                <a:cubicBezTo>
                  <a:pt x="4791348" y="658728"/>
                  <a:pt x="4830282" y="658460"/>
                  <a:pt x="4869416" y="657032"/>
                </a:cubicBezTo>
                <a:cubicBezTo>
                  <a:pt x="4903113" y="655812"/>
                  <a:pt x="4937685" y="650501"/>
                  <a:pt x="4971133" y="650072"/>
                </a:cubicBezTo>
                <a:cubicBezTo>
                  <a:pt x="5061656" y="648862"/>
                  <a:pt x="5151315" y="649288"/>
                  <a:pt x="5241228" y="648921"/>
                </a:cubicBezTo>
                <a:cubicBezTo>
                  <a:pt x="5277251" y="648692"/>
                  <a:pt x="5313809" y="647064"/>
                  <a:pt x="5348948" y="648281"/>
                </a:cubicBezTo>
                <a:cubicBezTo>
                  <a:pt x="5442983" y="651292"/>
                  <a:pt x="5535908" y="656726"/>
                  <a:pt x="5630171" y="658761"/>
                </a:cubicBezTo>
                <a:cubicBezTo>
                  <a:pt x="5708354" y="660446"/>
                  <a:pt x="5788179" y="658309"/>
                  <a:pt x="5867227" y="658360"/>
                </a:cubicBezTo>
                <a:cubicBezTo>
                  <a:pt x="5900754" y="658487"/>
                  <a:pt x="5933144" y="660851"/>
                  <a:pt x="5966562" y="660236"/>
                </a:cubicBezTo>
                <a:lnTo>
                  <a:pt x="6000749" y="659419"/>
                </a:lnTo>
                <a:lnTo>
                  <a:pt x="6000749" y="3300478"/>
                </a:lnTo>
                <a:lnTo>
                  <a:pt x="0" y="3300478"/>
                </a:lnTo>
                <a:close/>
              </a:path>
            </a:pathLst>
          </a:custGeom>
        </p:spPr>
      </p:pic>
      <p:pic>
        <p:nvPicPr>
          <p:cNvPr id="6" name="Picture 6" descr="A body of water&#10;&#10;Description automatically generated">
            <a:extLst>
              <a:ext uri="{FF2B5EF4-FFF2-40B4-BE49-F238E27FC236}">
                <a16:creationId xmlns:a16="http://schemas.microsoft.com/office/drawing/2014/main" id="{DE93C7D4-9E8F-42D3-86C9-6941686FC7C3}"/>
              </a:ext>
            </a:extLst>
          </p:cNvPr>
          <p:cNvPicPr>
            <a:picLocks noChangeAspect="1"/>
          </p:cNvPicPr>
          <p:nvPr/>
        </p:nvPicPr>
        <p:blipFill rotWithShape="1">
          <a:blip r:embed="rId3"/>
          <a:srcRect t="9864" r="1" b="1"/>
          <a:stretch/>
        </p:blipFill>
        <p:spPr>
          <a:xfrm>
            <a:off x="6191250" y="3477464"/>
            <a:ext cx="6000750" cy="3380536"/>
          </a:xfrm>
          <a:custGeom>
            <a:avLst/>
            <a:gdLst/>
            <a:ahLst/>
            <a:cxnLst/>
            <a:rect l="l" t="t" r="r" b="b"/>
            <a:pathLst>
              <a:path w="6000750" h="3380536">
                <a:moveTo>
                  <a:pt x="6000750" y="0"/>
                </a:moveTo>
                <a:lnTo>
                  <a:pt x="6000750" y="3380536"/>
                </a:lnTo>
                <a:lnTo>
                  <a:pt x="0" y="3380536"/>
                </a:lnTo>
                <a:lnTo>
                  <a:pt x="0" y="734920"/>
                </a:lnTo>
                <a:lnTo>
                  <a:pt x="1093" y="734894"/>
                </a:lnTo>
                <a:cubicBezTo>
                  <a:pt x="43982" y="734250"/>
                  <a:pt x="86046" y="738067"/>
                  <a:pt x="129383" y="735472"/>
                </a:cubicBezTo>
                <a:cubicBezTo>
                  <a:pt x="232305" y="729284"/>
                  <a:pt x="335599" y="720589"/>
                  <a:pt x="438999" y="712634"/>
                </a:cubicBezTo>
                <a:cubicBezTo>
                  <a:pt x="545632" y="704405"/>
                  <a:pt x="651967" y="696598"/>
                  <a:pt x="758502" y="687629"/>
                </a:cubicBezTo>
                <a:cubicBezTo>
                  <a:pt x="816777" y="682526"/>
                  <a:pt x="875042" y="674778"/>
                  <a:pt x="933290" y="669489"/>
                </a:cubicBezTo>
                <a:cubicBezTo>
                  <a:pt x="984350" y="664848"/>
                  <a:pt x="1035368" y="662477"/>
                  <a:pt x="1086504" y="658393"/>
                </a:cubicBezTo>
                <a:cubicBezTo>
                  <a:pt x="1130780" y="654718"/>
                  <a:pt x="1175255" y="649883"/>
                  <a:pt x="1219532" y="646211"/>
                </a:cubicBezTo>
                <a:cubicBezTo>
                  <a:pt x="1290460" y="640432"/>
                  <a:pt x="1361111" y="635262"/>
                  <a:pt x="1431709" y="629721"/>
                </a:cubicBezTo>
                <a:cubicBezTo>
                  <a:pt x="1461215" y="627211"/>
                  <a:pt x="1492576" y="627456"/>
                  <a:pt x="1519665" y="620761"/>
                </a:cubicBezTo>
                <a:cubicBezTo>
                  <a:pt x="1587914" y="603847"/>
                  <a:pt x="1656385" y="596155"/>
                  <a:pt x="1725964" y="591136"/>
                </a:cubicBezTo>
                <a:cubicBezTo>
                  <a:pt x="1749760" y="589442"/>
                  <a:pt x="1775052" y="585455"/>
                  <a:pt x="1797448" y="579050"/>
                </a:cubicBezTo>
                <a:cubicBezTo>
                  <a:pt x="1843314" y="566085"/>
                  <a:pt x="1887378" y="550735"/>
                  <a:pt x="1932321" y="536393"/>
                </a:cubicBezTo>
                <a:cubicBezTo>
                  <a:pt x="1937187" y="534756"/>
                  <a:pt x="1943228" y="533703"/>
                  <a:pt x="1948501" y="532386"/>
                </a:cubicBezTo>
                <a:cubicBezTo>
                  <a:pt x="1978396" y="524909"/>
                  <a:pt x="2007929" y="517486"/>
                  <a:pt x="2037878" y="510381"/>
                </a:cubicBezTo>
                <a:cubicBezTo>
                  <a:pt x="2054084" y="506558"/>
                  <a:pt x="2070836" y="503979"/>
                  <a:pt x="2087074" y="500340"/>
                </a:cubicBezTo>
                <a:cubicBezTo>
                  <a:pt x="2149871" y="486094"/>
                  <a:pt x="2221077" y="484809"/>
                  <a:pt x="2272856" y="454575"/>
                </a:cubicBezTo>
                <a:cubicBezTo>
                  <a:pt x="2306493" y="435047"/>
                  <a:pt x="2341593" y="433439"/>
                  <a:pt x="2380102" y="430210"/>
                </a:cubicBezTo>
                <a:cubicBezTo>
                  <a:pt x="2409255" y="427750"/>
                  <a:pt x="2438805" y="422967"/>
                  <a:pt x="2468101" y="418977"/>
                </a:cubicBezTo>
                <a:cubicBezTo>
                  <a:pt x="2519583" y="412197"/>
                  <a:pt x="2571012" y="405050"/>
                  <a:pt x="2622546" y="398641"/>
                </a:cubicBezTo>
                <a:cubicBezTo>
                  <a:pt x="2639021" y="396667"/>
                  <a:pt x="2656456" y="398901"/>
                  <a:pt x="2672416" y="395869"/>
                </a:cubicBezTo>
                <a:cubicBezTo>
                  <a:pt x="2746162" y="381759"/>
                  <a:pt x="2819618" y="365613"/>
                  <a:pt x="2893417" y="351874"/>
                </a:cubicBezTo>
                <a:cubicBezTo>
                  <a:pt x="2935273" y="344015"/>
                  <a:pt x="2978970" y="341367"/>
                  <a:pt x="3020364" y="332819"/>
                </a:cubicBezTo>
                <a:cubicBezTo>
                  <a:pt x="3068129" y="322982"/>
                  <a:pt x="3114165" y="308673"/>
                  <a:pt x="3161340" y="297221"/>
                </a:cubicBezTo>
                <a:cubicBezTo>
                  <a:pt x="3174361" y="294043"/>
                  <a:pt x="3189234" y="293619"/>
                  <a:pt x="3203209" y="292002"/>
                </a:cubicBezTo>
                <a:cubicBezTo>
                  <a:pt x="3218968" y="290132"/>
                  <a:pt x="3234424" y="288682"/>
                  <a:pt x="3250157" y="286626"/>
                </a:cubicBezTo>
                <a:cubicBezTo>
                  <a:pt x="3298044" y="280172"/>
                  <a:pt x="3345797" y="272792"/>
                  <a:pt x="3393816" y="267263"/>
                </a:cubicBezTo>
                <a:cubicBezTo>
                  <a:pt x="3423190" y="263828"/>
                  <a:pt x="3454970" y="267035"/>
                  <a:pt x="3481707" y="260387"/>
                </a:cubicBezTo>
                <a:cubicBezTo>
                  <a:pt x="3536267" y="247128"/>
                  <a:pt x="3593313" y="251261"/>
                  <a:pt x="3647214" y="233375"/>
                </a:cubicBezTo>
                <a:cubicBezTo>
                  <a:pt x="3663930" y="227969"/>
                  <a:pt x="3688543" y="232010"/>
                  <a:pt x="3709301" y="229426"/>
                </a:cubicBezTo>
                <a:cubicBezTo>
                  <a:pt x="3761192" y="222966"/>
                  <a:pt x="3812924" y="215397"/>
                  <a:pt x="3864656" y="207827"/>
                </a:cubicBezTo>
                <a:cubicBezTo>
                  <a:pt x="3911037" y="201021"/>
                  <a:pt x="3959597" y="196736"/>
                  <a:pt x="4003477" y="185188"/>
                </a:cubicBezTo>
                <a:cubicBezTo>
                  <a:pt x="4049448" y="172966"/>
                  <a:pt x="4091674" y="167696"/>
                  <a:pt x="4137906" y="167519"/>
                </a:cubicBezTo>
                <a:cubicBezTo>
                  <a:pt x="4169570" y="167345"/>
                  <a:pt x="4202490" y="163215"/>
                  <a:pt x="4234799" y="159925"/>
                </a:cubicBezTo>
                <a:cubicBezTo>
                  <a:pt x="4269635" y="156466"/>
                  <a:pt x="4307277" y="147130"/>
                  <a:pt x="4339561" y="148755"/>
                </a:cubicBezTo>
                <a:cubicBezTo>
                  <a:pt x="4435674" y="153547"/>
                  <a:pt x="4532250" y="143733"/>
                  <a:pt x="4630056" y="129778"/>
                </a:cubicBezTo>
                <a:cubicBezTo>
                  <a:pt x="4647906" y="127231"/>
                  <a:pt x="4665742" y="122044"/>
                  <a:pt x="4682476" y="116824"/>
                </a:cubicBezTo>
                <a:cubicBezTo>
                  <a:pt x="4780053" y="85907"/>
                  <a:pt x="4880569" y="73077"/>
                  <a:pt x="4983755" y="68740"/>
                </a:cubicBezTo>
                <a:cubicBezTo>
                  <a:pt x="5005134" y="67956"/>
                  <a:pt x="5028744" y="64966"/>
                  <a:pt x="5049489" y="59740"/>
                </a:cubicBezTo>
                <a:cubicBezTo>
                  <a:pt x="5107823" y="44808"/>
                  <a:pt x="5163760" y="25875"/>
                  <a:pt x="5222715" y="12743"/>
                </a:cubicBezTo>
                <a:cubicBezTo>
                  <a:pt x="5320150" y="-8899"/>
                  <a:pt x="5409108" y="4464"/>
                  <a:pt x="5499654" y="8541"/>
                </a:cubicBezTo>
                <a:cubicBezTo>
                  <a:pt x="5585786" y="12301"/>
                  <a:pt x="5662247" y="37645"/>
                  <a:pt x="5760350" y="15528"/>
                </a:cubicBezTo>
                <a:cubicBezTo>
                  <a:pt x="5770235" y="13363"/>
                  <a:pt x="5782015" y="16781"/>
                  <a:pt x="5793267" y="16498"/>
                </a:cubicBezTo>
                <a:cubicBezTo>
                  <a:pt x="5824109" y="15685"/>
                  <a:pt x="5855057" y="15611"/>
                  <a:pt x="5885995" y="12898"/>
                </a:cubicBezTo>
                <a:cubicBezTo>
                  <a:pt x="5923792" y="9771"/>
                  <a:pt x="5961883" y="3581"/>
                  <a:pt x="5999626" y="83"/>
                </a:cubicBezTo>
                <a:close/>
              </a:path>
            </a:pathLst>
          </a:custGeom>
        </p:spPr>
      </p:pic>
      <p:sp>
        <p:nvSpPr>
          <p:cNvPr id="9" name="Freeform: Shape 12">
            <a:extLst>
              <a:ext uri="{FF2B5EF4-FFF2-40B4-BE49-F238E27FC236}">
                <a16:creationId xmlns:a16="http://schemas.microsoft.com/office/drawing/2014/main" id="{A2D09E29-DA9C-48B4-8529-45E27815C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4035"/>
            <a:ext cx="12192000" cy="1203824"/>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14">
            <a:extLst>
              <a:ext uri="{FF2B5EF4-FFF2-40B4-BE49-F238E27FC236}">
                <a16:creationId xmlns:a16="http://schemas.microsoft.com/office/drawing/2014/main" id="{A3265BB3-0D44-4235-A6C7-79B8CE1CF6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4035"/>
            <a:ext cx="12192000" cy="1203824"/>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17071631"/>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B7F3E6-68A0-49F1-A05F-CEDF2B6DACA3}"/>
              </a:ext>
            </a:extLst>
          </p:cNvPr>
          <p:cNvSpPr>
            <a:spLocks noGrp="1"/>
          </p:cNvSpPr>
          <p:nvPr>
            <p:ph type="title"/>
          </p:nvPr>
        </p:nvSpPr>
        <p:spPr>
          <a:xfrm>
            <a:off x="4838701" y="1524001"/>
            <a:ext cx="2038349" cy="3810000"/>
          </a:xfrm>
        </p:spPr>
        <p:txBody>
          <a:bodyPr vert="horz" lIns="91440" tIns="45720" rIns="91440" bIns="45720" rtlCol="0" anchor="ctr" anchorCtr="0">
            <a:normAutofit/>
          </a:bodyPr>
          <a:lstStyle/>
          <a:p>
            <a:r>
              <a:rPr lang="en-US" kern="1200">
                <a:solidFill>
                  <a:schemeClr val="tx1"/>
                </a:solidFill>
                <a:latin typeface="+mj-lt"/>
                <a:ea typeface="+mj-ea"/>
                <a:cs typeface="+mj-cs"/>
              </a:rPr>
              <a:t>Density of Ice</a:t>
            </a:r>
          </a:p>
        </p:txBody>
      </p:sp>
      <p:pic>
        <p:nvPicPr>
          <p:cNvPr id="5" name="Picture 5" descr="A close up of a snow covered mountain&#10;&#10;Description automatically generated">
            <a:extLst>
              <a:ext uri="{FF2B5EF4-FFF2-40B4-BE49-F238E27FC236}">
                <a16:creationId xmlns:a16="http://schemas.microsoft.com/office/drawing/2014/main" id="{8436A853-3380-44B3-9E1C-884B942E1340}"/>
              </a:ext>
            </a:extLst>
          </p:cNvPr>
          <p:cNvPicPr>
            <a:picLocks noGrp="1" noChangeAspect="1"/>
          </p:cNvPicPr>
          <p:nvPr>
            <p:ph sz="half" idx="2"/>
          </p:nvPr>
        </p:nvPicPr>
        <p:blipFill rotWithShape="1">
          <a:blip r:embed="rId2"/>
          <a:srcRect l="21983" r="33516" b="-1"/>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8"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A8876AE-73DD-49EB-9FA0-D92C87728E79}"/>
              </a:ext>
            </a:extLst>
          </p:cNvPr>
          <p:cNvSpPr>
            <a:spLocks noGrp="1"/>
          </p:cNvSpPr>
          <p:nvPr>
            <p:ph sz="half" idx="1"/>
          </p:nvPr>
        </p:nvSpPr>
        <p:spPr>
          <a:xfrm>
            <a:off x="6972300" y="863601"/>
            <a:ext cx="4978400" cy="5715000"/>
          </a:xfrm>
        </p:spPr>
        <p:txBody>
          <a:bodyPr vert="horz" lIns="91440" tIns="45720" rIns="91440" bIns="45720" rtlCol="0" anchor="ctr">
            <a:normAutofit/>
          </a:bodyPr>
          <a:lstStyle/>
          <a:p>
            <a:r>
              <a:rPr lang="en-US" sz="3200" dirty="0"/>
              <a:t>Solid water (ice) is less dense than liquid water.</a:t>
            </a:r>
          </a:p>
          <a:p>
            <a:r>
              <a:rPr lang="en-US" sz="3200" dirty="0"/>
              <a:t>Ice crystals have large amounts of open space.</a:t>
            </a:r>
          </a:p>
          <a:p>
            <a:r>
              <a:rPr lang="en-US" sz="3200" dirty="0"/>
              <a:t>Because ice floats on water, ice insulates the water below from cold air.</a:t>
            </a:r>
          </a:p>
        </p:txBody>
      </p:sp>
    </p:spTree>
    <p:extLst>
      <p:ext uri="{BB962C8B-B14F-4D97-AF65-F5344CB8AC3E}">
        <p14:creationId xmlns:p14="http://schemas.microsoft.com/office/powerpoint/2010/main" val="728460209"/>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F6702-D0CB-4B3B-906D-E2FBF0AE2FF7}"/>
              </a:ext>
            </a:extLst>
          </p:cNvPr>
          <p:cNvSpPr>
            <a:spLocks noGrp="1"/>
          </p:cNvSpPr>
          <p:nvPr>
            <p:ph type="title"/>
          </p:nvPr>
        </p:nvSpPr>
        <p:spPr>
          <a:xfrm>
            <a:off x="762000" y="457200"/>
            <a:ext cx="3810001" cy="1263649"/>
          </a:xfrm>
        </p:spPr>
        <p:txBody>
          <a:bodyPr vert="horz" lIns="91440" tIns="45720" rIns="91440" bIns="45720" rtlCol="0" anchor="t" anchorCtr="0">
            <a:normAutofit/>
          </a:bodyPr>
          <a:lstStyle/>
          <a:p>
            <a:r>
              <a:rPr lang="en-US" kern="1200">
                <a:solidFill>
                  <a:schemeClr val="tx1"/>
                </a:solidFill>
                <a:latin typeface="+mj-lt"/>
                <a:ea typeface="+mj-ea"/>
                <a:cs typeface="+mj-cs"/>
              </a:rPr>
              <a:t>Solutions</a:t>
            </a:r>
          </a:p>
        </p:txBody>
      </p:sp>
      <p:pic>
        <p:nvPicPr>
          <p:cNvPr id="5" name="Picture 5" descr="A plate of food on a table&#10;&#10;Description automatically generated">
            <a:extLst>
              <a:ext uri="{FF2B5EF4-FFF2-40B4-BE49-F238E27FC236}">
                <a16:creationId xmlns:a16="http://schemas.microsoft.com/office/drawing/2014/main" id="{ADAB3CB2-7B15-4FA9-A113-B3BE6B757D47}"/>
              </a:ext>
            </a:extLst>
          </p:cNvPr>
          <p:cNvPicPr>
            <a:picLocks noGrp="1" noChangeAspect="1"/>
          </p:cNvPicPr>
          <p:nvPr>
            <p:ph sz="half" idx="2"/>
          </p:nvPr>
        </p:nvPicPr>
        <p:blipFill rotWithShape="1">
          <a:blip r:embed="rId2"/>
          <a:srcRect t="2383" r="1" b="4006"/>
          <a:stretch/>
        </p:blipFill>
        <p:spPr>
          <a:xfrm>
            <a:off x="5118576" y="596901"/>
            <a:ext cx="6933724" cy="53552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3" name="Content Placeholder 2">
            <a:extLst>
              <a:ext uri="{FF2B5EF4-FFF2-40B4-BE49-F238E27FC236}">
                <a16:creationId xmlns:a16="http://schemas.microsoft.com/office/drawing/2014/main" id="{562A701A-B76F-43E1-962F-A9478F542E86}"/>
              </a:ext>
            </a:extLst>
          </p:cNvPr>
          <p:cNvSpPr>
            <a:spLocks noGrp="1"/>
          </p:cNvSpPr>
          <p:nvPr>
            <p:ph sz="half" idx="1"/>
          </p:nvPr>
        </p:nvSpPr>
        <p:spPr>
          <a:xfrm>
            <a:off x="342901" y="1600199"/>
            <a:ext cx="4838700" cy="4495801"/>
          </a:xfrm>
        </p:spPr>
        <p:txBody>
          <a:bodyPr vert="horz" lIns="91440" tIns="45720" rIns="91440" bIns="45720" rtlCol="0" anchor="t">
            <a:noAutofit/>
          </a:bodyPr>
          <a:lstStyle/>
          <a:p>
            <a:r>
              <a:rPr lang="en-US" dirty="0"/>
              <a:t>A </a:t>
            </a:r>
            <a:r>
              <a:rPr lang="en-US" b="1" dirty="0"/>
              <a:t>solution </a:t>
            </a:r>
            <a:r>
              <a:rPr lang="en-US" dirty="0"/>
              <a:t>is a mixture in which one or more substances are uniformly distributed in another substance.</a:t>
            </a:r>
          </a:p>
          <a:p>
            <a:r>
              <a:rPr lang="en-US" b="1" dirty="0"/>
              <a:t>Solutions</a:t>
            </a:r>
            <a:r>
              <a:rPr lang="en-US" dirty="0"/>
              <a:t> can be mixtures of liquids, solids, or gases.</a:t>
            </a:r>
          </a:p>
          <a:p>
            <a:r>
              <a:rPr lang="en-US" dirty="0"/>
              <a:t>A </a:t>
            </a:r>
            <a:r>
              <a:rPr lang="en-US" b="1" dirty="0"/>
              <a:t>solute</a:t>
            </a:r>
            <a:r>
              <a:rPr lang="en-US" dirty="0"/>
              <a:t> is a substance dissolved in the solvent.</a:t>
            </a:r>
          </a:p>
          <a:p>
            <a:r>
              <a:rPr lang="en-US" dirty="0"/>
              <a:t>A </a:t>
            </a:r>
            <a:r>
              <a:rPr lang="en-US" b="1" dirty="0"/>
              <a:t>solvent</a:t>
            </a:r>
            <a:r>
              <a:rPr lang="en-US" dirty="0"/>
              <a:t> is the substance in which the solute is dissolved.</a:t>
            </a:r>
          </a:p>
        </p:txBody>
      </p:sp>
      <p:sp>
        <p:nvSpPr>
          <p:cNvPr id="12" name="Freeform: Shape 11">
            <a:extLst>
              <a:ext uri="{FF2B5EF4-FFF2-40B4-BE49-F238E27FC236}">
                <a16:creationId xmlns:a16="http://schemas.microsoft.com/office/drawing/2014/main" id="{A027D562-8F7E-478A-942E-D959A950C5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8A28C56-2619-47F0-B448-9D145309B8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68327272"/>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BB07B4-8756-4AE5-A848-6EA4FA2ED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glass of wine&#10;&#10;Description automatically generated">
            <a:extLst>
              <a:ext uri="{FF2B5EF4-FFF2-40B4-BE49-F238E27FC236}">
                <a16:creationId xmlns:a16="http://schemas.microsoft.com/office/drawing/2014/main" id="{849E6D0A-7EAE-4541-91EC-5289E1C1AD10}"/>
              </a:ext>
            </a:extLst>
          </p:cNvPr>
          <p:cNvPicPr>
            <a:picLocks noGrp="1" noChangeAspect="1"/>
          </p:cNvPicPr>
          <p:nvPr>
            <p:ph sz="half" idx="2"/>
          </p:nvPr>
        </p:nvPicPr>
        <p:blipFill rotWithShape="1">
          <a:blip r:embed="rId2"/>
          <a:srcRect t="4318" b="11727"/>
          <a:stretch/>
        </p:blipFill>
        <p:spPr>
          <a:xfrm>
            <a:off x="20" y="10"/>
            <a:ext cx="12191980" cy="685799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967120" y="351000"/>
              <a:ext cx="5554800" cy="3320280"/>
            </p14:xfrm>
          </p:contentPart>
        </mc:Choice>
        <mc:Fallback xmlns="">
          <p:pic>
            <p:nvPicPr>
              <p:cNvPr id="2" name="Ink 1"/>
              <p:cNvPicPr/>
              <p:nvPr/>
            </p:nvPicPr>
            <p:blipFill>
              <a:blip r:embed="rId4"/>
              <a:stretch>
                <a:fillRect/>
              </a:stretch>
            </p:blipFill>
            <p:spPr>
              <a:xfrm>
                <a:off x="2957760" y="341640"/>
                <a:ext cx="5573520" cy="3339000"/>
              </a:xfrm>
              <a:prstGeom prst="rect">
                <a:avLst/>
              </a:prstGeom>
            </p:spPr>
          </p:pic>
        </mc:Fallback>
      </mc:AlternateContent>
    </p:spTree>
    <p:extLst>
      <p:ext uri="{BB962C8B-B14F-4D97-AF65-F5344CB8AC3E}">
        <p14:creationId xmlns:p14="http://schemas.microsoft.com/office/powerpoint/2010/main" val="3980906508"/>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401C9-143A-4167-896D-2B613ABA83A7}"/>
              </a:ext>
            </a:extLst>
          </p:cNvPr>
          <p:cNvSpPr>
            <a:spLocks noGrp="1"/>
          </p:cNvSpPr>
          <p:nvPr>
            <p:ph type="title"/>
          </p:nvPr>
        </p:nvSpPr>
        <p:spPr>
          <a:xfrm>
            <a:off x="7568723" y="520700"/>
            <a:ext cx="3810001" cy="1263649"/>
          </a:xfrm>
        </p:spPr>
        <p:txBody>
          <a:bodyPr vert="horz" lIns="91440" tIns="45720" rIns="91440" bIns="45720" rtlCol="0" anchor="t" anchorCtr="0">
            <a:normAutofit/>
          </a:bodyPr>
          <a:lstStyle/>
          <a:p>
            <a:r>
              <a:rPr lang="en-US" sz="4100" kern="1200">
                <a:solidFill>
                  <a:schemeClr val="tx1"/>
                </a:solidFill>
                <a:latin typeface="+mj-lt"/>
                <a:ea typeface="+mj-ea"/>
                <a:cs typeface="+mj-cs"/>
              </a:rPr>
              <a:t>Proportion in Solutions</a:t>
            </a:r>
          </a:p>
        </p:txBody>
      </p:sp>
      <p:pic>
        <p:nvPicPr>
          <p:cNvPr id="5" name="Picture 5" descr="A screenshot of a cell phone&#10;&#10;Description automatically generated">
            <a:extLst>
              <a:ext uri="{FF2B5EF4-FFF2-40B4-BE49-F238E27FC236}">
                <a16:creationId xmlns:a16="http://schemas.microsoft.com/office/drawing/2014/main" id="{1B2B1841-B25D-4EA1-9FB8-AE0E7E34C95F}"/>
              </a:ext>
            </a:extLst>
          </p:cNvPr>
          <p:cNvPicPr>
            <a:picLocks noGrp="1" noChangeAspect="1"/>
          </p:cNvPicPr>
          <p:nvPr>
            <p:ph sz="half" idx="2"/>
          </p:nvPr>
        </p:nvPicPr>
        <p:blipFill>
          <a:blip r:embed="rId2"/>
          <a:stretch>
            <a:fillRect/>
          </a:stretch>
        </p:blipFill>
        <p:spPr>
          <a:xfrm>
            <a:off x="342900" y="762357"/>
            <a:ext cx="7111047" cy="5333285"/>
          </a:xfrm>
          <a:prstGeom prst="rect">
            <a:avLst/>
          </a:prstGeom>
        </p:spPr>
      </p:pic>
      <p:sp>
        <p:nvSpPr>
          <p:cNvPr id="3" name="Content Placeholder 2">
            <a:extLst>
              <a:ext uri="{FF2B5EF4-FFF2-40B4-BE49-F238E27FC236}">
                <a16:creationId xmlns:a16="http://schemas.microsoft.com/office/drawing/2014/main" id="{AA1EE4C6-8E65-4710-A1EC-71BE215DBE27}"/>
              </a:ext>
            </a:extLst>
          </p:cNvPr>
          <p:cNvSpPr>
            <a:spLocks noGrp="1"/>
          </p:cNvSpPr>
          <p:nvPr>
            <p:ph sz="half" idx="1"/>
          </p:nvPr>
        </p:nvSpPr>
        <p:spPr>
          <a:xfrm>
            <a:off x="7619524" y="1866899"/>
            <a:ext cx="4419600" cy="4470401"/>
          </a:xfrm>
        </p:spPr>
        <p:txBody>
          <a:bodyPr vert="horz" lIns="91440" tIns="45720" rIns="91440" bIns="45720" rtlCol="0" anchor="t">
            <a:normAutofit/>
          </a:bodyPr>
          <a:lstStyle/>
          <a:p>
            <a:r>
              <a:rPr lang="en-US" sz="3200" dirty="0"/>
              <a:t>The </a:t>
            </a:r>
            <a:r>
              <a:rPr lang="en-US" sz="3200" b="1" dirty="0"/>
              <a:t>concentration </a:t>
            </a:r>
            <a:r>
              <a:rPr lang="en-US" sz="3200" dirty="0"/>
              <a:t>of a solution is the amounts of solute dissolved in a fixed amount of the solution.</a:t>
            </a:r>
          </a:p>
          <a:p>
            <a:r>
              <a:rPr lang="en-US" sz="3200" dirty="0"/>
              <a:t>A </a:t>
            </a:r>
            <a:r>
              <a:rPr lang="en-US" sz="3200" b="1" dirty="0"/>
              <a:t>saturated solution</a:t>
            </a:r>
            <a:r>
              <a:rPr lang="en-US" sz="3200" dirty="0"/>
              <a:t> is one in which no more solute can dissolve.</a:t>
            </a:r>
          </a:p>
        </p:txBody>
      </p:sp>
    </p:spTree>
    <p:extLst>
      <p:ext uri="{BB962C8B-B14F-4D97-AF65-F5344CB8AC3E}">
        <p14:creationId xmlns:p14="http://schemas.microsoft.com/office/powerpoint/2010/main" val="3992979035"/>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DB02BD-FF61-4042-BC21-4EFF543EC0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CE217-CC7F-4737-A210-5F15C2BD18D8}"/>
              </a:ext>
            </a:extLst>
          </p:cNvPr>
          <p:cNvSpPr>
            <a:spLocks noGrp="1"/>
          </p:cNvSpPr>
          <p:nvPr>
            <p:ph type="title"/>
          </p:nvPr>
        </p:nvSpPr>
        <p:spPr>
          <a:xfrm>
            <a:off x="457201" y="457200"/>
            <a:ext cx="4571999" cy="1263649"/>
          </a:xfrm>
        </p:spPr>
        <p:txBody>
          <a:bodyPr vert="horz" lIns="91440" tIns="45720" rIns="91440" bIns="45720" rtlCol="0" anchor="t" anchorCtr="0">
            <a:normAutofit/>
          </a:bodyPr>
          <a:lstStyle/>
          <a:p>
            <a:r>
              <a:rPr lang="en-US" kern="1200">
                <a:solidFill>
                  <a:schemeClr val="tx1"/>
                </a:solidFill>
                <a:latin typeface="+mj-lt"/>
                <a:ea typeface="+mj-ea"/>
                <a:cs typeface="+mj-cs"/>
              </a:rPr>
              <a:t>Aqueous Solutions</a:t>
            </a:r>
          </a:p>
        </p:txBody>
      </p:sp>
      <p:sp>
        <p:nvSpPr>
          <p:cNvPr id="3" name="Content Placeholder 2">
            <a:extLst>
              <a:ext uri="{FF2B5EF4-FFF2-40B4-BE49-F238E27FC236}">
                <a16:creationId xmlns:a16="http://schemas.microsoft.com/office/drawing/2014/main" id="{30C92388-926B-4ACF-80FC-69AC10391681}"/>
              </a:ext>
            </a:extLst>
          </p:cNvPr>
          <p:cNvSpPr>
            <a:spLocks noGrp="1"/>
          </p:cNvSpPr>
          <p:nvPr>
            <p:ph sz="half" idx="1"/>
          </p:nvPr>
        </p:nvSpPr>
        <p:spPr>
          <a:xfrm>
            <a:off x="457201" y="2057399"/>
            <a:ext cx="5130799" cy="4419601"/>
          </a:xfrm>
        </p:spPr>
        <p:txBody>
          <a:bodyPr vert="horz" lIns="91440" tIns="45720" rIns="91440" bIns="45720" rtlCol="0" anchor="t">
            <a:normAutofit/>
          </a:bodyPr>
          <a:lstStyle/>
          <a:p>
            <a:r>
              <a:rPr lang="en-US" sz="3600" dirty="0"/>
              <a:t>Solution in which water is the solvent are universally important in living things.</a:t>
            </a:r>
          </a:p>
          <a:p>
            <a:pPr lvl="1"/>
            <a:r>
              <a:rPr lang="en-US" sz="3200" dirty="0"/>
              <a:t>Marine microorganisms</a:t>
            </a:r>
          </a:p>
          <a:p>
            <a:pPr lvl="1"/>
            <a:r>
              <a:rPr lang="en-US" sz="3200" dirty="0"/>
              <a:t>Nutrients in soil for plants</a:t>
            </a:r>
          </a:p>
          <a:p>
            <a:pPr lvl="1"/>
            <a:r>
              <a:rPr lang="en-US" sz="3200" dirty="0"/>
              <a:t>Intracellular fluids in cells</a:t>
            </a:r>
          </a:p>
        </p:txBody>
      </p:sp>
      <p:pic>
        <p:nvPicPr>
          <p:cNvPr id="7" name="Picture 7" descr="A path with trees on the side of a dirt field&#10;&#10;Description automatically generated">
            <a:extLst>
              <a:ext uri="{FF2B5EF4-FFF2-40B4-BE49-F238E27FC236}">
                <a16:creationId xmlns:a16="http://schemas.microsoft.com/office/drawing/2014/main" id="{C03B1FE1-AE89-435C-AF39-D5B9ECDDF8EB}"/>
              </a:ext>
            </a:extLst>
          </p:cNvPr>
          <p:cNvPicPr>
            <a:picLocks noChangeAspect="1"/>
          </p:cNvPicPr>
          <p:nvPr/>
        </p:nvPicPr>
        <p:blipFill rotWithShape="1">
          <a:blip r:embed="rId2"/>
          <a:srcRect t="19352" r="-2" b="-2"/>
          <a:stretch/>
        </p:blipFill>
        <p:spPr>
          <a:xfrm>
            <a:off x="5975896" y="-1"/>
            <a:ext cx="6216104" cy="3333750"/>
          </a:xfrm>
          <a:custGeom>
            <a:avLst/>
            <a:gdLst/>
            <a:ahLst/>
            <a:cxnLst/>
            <a:rect l="l" t="t" r="r" b="b"/>
            <a:pathLst>
              <a:path w="6216104" h="3333750">
                <a:moveTo>
                  <a:pt x="485126" y="0"/>
                </a:moveTo>
                <a:lnTo>
                  <a:pt x="6216104" y="0"/>
                </a:lnTo>
                <a:lnTo>
                  <a:pt x="6216104" y="3333750"/>
                </a:lnTo>
                <a:lnTo>
                  <a:pt x="110704" y="3333750"/>
                </a:lnTo>
                <a:lnTo>
                  <a:pt x="109716" y="3326101"/>
                </a:lnTo>
                <a:cubicBezTo>
                  <a:pt x="100334" y="3271963"/>
                  <a:pt x="86998" y="3218512"/>
                  <a:pt x="74044" y="3165061"/>
                </a:cubicBezTo>
                <a:cubicBezTo>
                  <a:pt x="58041" y="3099154"/>
                  <a:pt x="57089" y="3034817"/>
                  <a:pt x="73282" y="2968910"/>
                </a:cubicBezTo>
                <a:cubicBezTo>
                  <a:pt x="85094" y="2921245"/>
                  <a:pt x="65661" y="2876129"/>
                  <a:pt x="52327" y="2831604"/>
                </a:cubicBezTo>
                <a:cubicBezTo>
                  <a:pt x="49661" y="2822385"/>
                  <a:pt x="39183" y="2813754"/>
                  <a:pt x="30228" y="2808850"/>
                </a:cubicBezTo>
                <a:cubicBezTo>
                  <a:pt x="-1397" y="2791196"/>
                  <a:pt x="-6349" y="2761970"/>
                  <a:pt x="6795" y="2725094"/>
                </a:cubicBezTo>
                <a:cubicBezTo>
                  <a:pt x="17084" y="2695868"/>
                  <a:pt x="30800" y="2669191"/>
                  <a:pt x="55185" y="2645455"/>
                </a:cubicBezTo>
                <a:cubicBezTo>
                  <a:pt x="83760" y="2617603"/>
                  <a:pt x="116337" y="2588768"/>
                  <a:pt x="128339" y="2545615"/>
                </a:cubicBezTo>
                <a:cubicBezTo>
                  <a:pt x="133482" y="2526980"/>
                  <a:pt x="134244" y="2510897"/>
                  <a:pt x="128909" y="2491281"/>
                </a:cubicBezTo>
                <a:cubicBezTo>
                  <a:pt x="118623" y="2453227"/>
                  <a:pt x="111383" y="2414980"/>
                  <a:pt x="143198" y="2379279"/>
                </a:cubicBezTo>
                <a:cubicBezTo>
                  <a:pt x="160725" y="2359664"/>
                  <a:pt x="171965" y="2333183"/>
                  <a:pt x="167583" y="2301603"/>
                </a:cubicBezTo>
                <a:cubicBezTo>
                  <a:pt x="162059" y="2262177"/>
                  <a:pt x="175965" y="2226281"/>
                  <a:pt x="196540" y="2192740"/>
                </a:cubicBezTo>
                <a:cubicBezTo>
                  <a:pt x="203970" y="2180774"/>
                  <a:pt x="208160" y="2166063"/>
                  <a:pt x="211780" y="2152137"/>
                </a:cubicBezTo>
                <a:cubicBezTo>
                  <a:pt x="220163" y="2119968"/>
                  <a:pt x="227593" y="2087602"/>
                  <a:pt x="234451" y="2055042"/>
                </a:cubicBezTo>
                <a:cubicBezTo>
                  <a:pt x="240165" y="2028365"/>
                  <a:pt x="244357" y="2001493"/>
                  <a:pt x="249310" y="1974618"/>
                </a:cubicBezTo>
                <a:cubicBezTo>
                  <a:pt x="254644" y="1945197"/>
                  <a:pt x="267028" y="1921855"/>
                  <a:pt x="295793" y="1909694"/>
                </a:cubicBezTo>
                <a:cubicBezTo>
                  <a:pt x="304937" y="1905771"/>
                  <a:pt x="312178" y="1896356"/>
                  <a:pt x="319798" y="1888901"/>
                </a:cubicBezTo>
                <a:cubicBezTo>
                  <a:pt x="325322" y="1883606"/>
                  <a:pt x="329514" y="1876543"/>
                  <a:pt x="335228" y="1871640"/>
                </a:cubicBezTo>
                <a:cubicBezTo>
                  <a:pt x="365329" y="1845943"/>
                  <a:pt x="395618" y="1820640"/>
                  <a:pt x="425719" y="1795142"/>
                </a:cubicBezTo>
                <a:cubicBezTo>
                  <a:pt x="428577" y="1792590"/>
                  <a:pt x="432006" y="1789845"/>
                  <a:pt x="433340" y="1786511"/>
                </a:cubicBezTo>
                <a:cubicBezTo>
                  <a:pt x="447246" y="1751988"/>
                  <a:pt x="460390" y="1717073"/>
                  <a:pt x="475061" y="1682944"/>
                </a:cubicBezTo>
                <a:cubicBezTo>
                  <a:pt x="480775" y="1669800"/>
                  <a:pt x="487823" y="1656267"/>
                  <a:pt x="497730" y="1646459"/>
                </a:cubicBezTo>
                <a:cubicBezTo>
                  <a:pt x="520210" y="1624098"/>
                  <a:pt x="544595" y="1603698"/>
                  <a:pt x="554311" y="1571529"/>
                </a:cubicBezTo>
                <a:cubicBezTo>
                  <a:pt x="557168" y="1562114"/>
                  <a:pt x="558692" y="1550935"/>
                  <a:pt x="556216" y="1541910"/>
                </a:cubicBezTo>
                <a:cubicBezTo>
                  <a:pt x="545929" y="1505229"/>
                  <a:pt x="533165" y="1469335"/>
                  <a:pt x="522307" y="1432851"/>
                </a:cubicBezTo>
                <a:cubicBezTo>
                  <a:pt x="515638" y="1409705"/>
                  <a:pt x="507636" y="1388716"/>
                  <a:pt x="484013" y="1377535"/>
                </a:cubicBezTo>
                <a:cubicBezTo>
                  <a:pt x="477347" y="1374398"/>
                  <a:pt x="470107" y="1365570"/>
                  <a:pt x="468773" y="1358313"/>
                </a:cubicBezTo>
                <a:cubicBezTo>
                  <a:pt x="460200" y="1311630"/>
                  <a:pt x="456010" y="1265534"/>
                  <a:pt x="485157" y="1222576"/>
                </a:cubicBezTo>
                <a:cubicBezTo>
                  <a:pt x="491443" y="1213555"/>
                  <a:pt x="491443" y="1196684"/>
                  <a:pt x="488777" y="1184720"/>
                </a:cubicBezTo>
                <a:cubicBezTo>
                  <a:pt x="478871" y="1138623"/>
                  <a:pt x="475441" y="1094882"/>
                  <a:pt x="507066" y="1054866"/>
                </a:cubicBezTo>
                <a:cubicBezTo>
                  <a:pt x="510876" y="1050159"/>
                  <a:pt x="507446" y="1035056"/>
                  <a:pt x="502684" y="1027995"/>
                </a:cubicBezTo>
                <a:cubicBezTo>
                  <a:pt x="456200" y="959929"/>
                  <a:pt x="455056" y="922662"/>
                  <a:pt x="499064" y="853028"/>
                </a:cubicBezTo>
                <a:cubicBezTo>
                  <a:pt x="501922" y="848516"/>
                  <a:pt x="505160" y="842633"/>
                  <a:pt x="509542" y="840866"/>
                </a:cubicBezTo>
                <a:cubicBezTo>
                  <a:pt x="537547" y="828900"/>
                  <a:pt x="538309" y="803401"/>
                  <a:pt x="540595" y="778095"/>
                </a:cubicBezTo>
                <a:cubicBezTo>
                  <a:pt x="543071" y="750244"/>
                  <a:pt x="546309" y="722389"/>
                  <a:pt x="548595" y="694341"/>
                </a:cubicBezTo>
                <a:cubicBezTo>
                  <a:pt x="548977" y="689436"/>
                  <a:pt x="547453" y="683943"/>
                  <a:pt x="545737" y="679040"/>
                </a:cubicBezTo>
                <a:cubicBezTo>
                  <a:pt x="539451" y="660210"/>
                  <a:pt x="530307" y="641968"/>
                  <a:pt x="526497" y="622548"/>
                </a:cubicBezTo>
                <a:cubicBezTo>
                  <a:pt x="518304" y="580573"/>
                  <a:pt x="501922" y="539970"/>
                  <a:pt x="508590" y="495638"/>
                </a:cubicBezTo>
                <a:cubicBezTo>
                  <a:pt x="509732" y="487990"/>
                  <a:pt x="504208" y="479162"/>
                  <a:pt x="502112" y="470924"/>
                </a:cubicBezTo>
                <a:cubicBezTo>
                  <a:pt x="498492" y="456017"/>
                  <a:pt x="493349" y="441500"/>
                  <a:pt x="492015" y="426397"/>
                </a:cubicBezTo>
                <a:cubicBezTo>
                  <a:pt x="488585" y="386383"/>
                  <a:pt x="485537" y="345976"/>
                  <a:pt x="485347" y="305764"/>
                </a:cubicBezTo>
                <a:cubicBezTo>
                  <a:pt x="485157" y="286346"/>
                  <a:pt x="492395" y="266927"/>
                  <a:pt x="495254" y="247312"/>
                </a:cubicBezTo>
                <a:cubicBezTo>
                  <a:pt x="496588" y="238486"/>
                  <a:pt x="498874" y="224165"/>
                  <a:pt x="494682" y="221224"/>
                </a:cubicBezTo>
                <a:cubicBezTo>
                  <a:pt x="462869" y="198471"/>
                  <a:pt x="468965" y="166498"/>
                  <a:pt x="469345" y="134133"/>
                </a:cubicBezTo>
                <a:cubicBezTo>
                  <a:pt x="469726" y="98433"/>
                  <a:pt x="476632" y="63322"/>
                  <a:pt x="482013" y="27991"/>
                </a:cubicBezTo>
                <a:close/>
              </a:path>
            </a:pathLst>
          </a:custGeom>
        </p:spPr>
      </p:pic>
      <p:pic>
        <p:nvPicPr>
          <p:cNvPr id="6" name="Picture 6" descr="A picture containing underwater&#10;&#10;Description automatically generated">
            <a:extLst>
              <a:ext uri="{FF2B5EF4-FFF2-40B4-BE49-F238E27FC236}">
                <a16:creationId xmlns:a16="http://schemas.microsoft.com/office/drawing/2014/main" id="{74541070-3255-4528-BFE8-21E0DB248476}"/>
              </a:ext>
            </a:extLst>
          </p:cNvPr>
          <p:cNvPicPr>
            <a:picLocks noChangeAspect="1"/>
          </p:cNvPicPr>
          <p:nvPr/>
        </p:nvPicPr>
        <p:blipFill rotWithShape="1">
          <a:blip r:embed="rId3"/>
          <a:srcRect l="27612" r="8142"/>
          <a:stretch/>
        </p:blipFill>
        <p:spPr>
          <a:xfrm>
            <a:off x="5840059" y="3524256"/>
            <a:ext cx="3208690" cy="3333749"/>
          </a:xfrm>
          <a:custGeom>
            <a:avLst/>
            <a:gdLst/>
            <a:ahLst/>
            <a:cxnLst/>
            <a:rect l="l" t="t" r="r" b="b"/>
            <a:pathLst>
              <a:path w="3208690" h="3333749">
                <a:moveTo>
                  <a:pt x="265966" y="0"/>
                </a:moveTo>
                <a:lnTo>
                  <a:pt x="3208690" y="0"/>
                </a:lnTo>
                <a:lnTo>
                  <a:pt x="3208690" y="3333749"/>
                </a:lnTo>
                <a:lnTo>
                  <a:pt x="137148" y="3333749"/>
                </a:lnTo>
                <a:lnTo>
                  <a:pt x="144347" y="3316486"/>
                </a:lnTo>
                <a:cubicBezTo>
                  <a:pt x="160922" y="3289026"/>
                  <a:pt x="164922" y="3262741"/>
                  <a:pt x="143585" y="3234104"/>
                </a:cubicBezTo>
                <a:cubicBezTo>
                  <a:pt x="128917" y="3214682"/>
                  <a:pt x="136157" y="3176434"/>
                  <a:pt x="153112" y="3157998"/>
                </a:cubicBezTo>
                <a:cubicBezTo>
                  <a:pt x="159208" y="3151327"/>
                  <a:pt x="165304" y="3144461"/>
                  <a:pt x="175591" y="3133281"/>
                </a:cubicBezTo>
                <a:cubicBezTo>
                  <a:pt x="128917" y="3113077"/>
                  <a:pt x="124727" y="3070513"/>
                  <a:pt x="115201" y="3029515"/>
                </a:cubicBezTo>
                <a:cubicBezTo>
                  <a:pt x="109296" y="3004411"/>
                  <a:pt x="85292" y="2998329"/>
                  <a:pt x="63193" y="2993621"/>
                </a:cubicBezTo>
                <a:cubicBezTo>
                  <a:pt x="23377" y="2985382"/>
                  <a:pt x="5851" y="2965571"/>
                  <a:pt x="9089" y="2924183"/>
                </a:cubicBezTo>
                <a:cubicBezTo>
                  <a:pt x="12709" y="2878480"/>
                  <a:pt x="18995" y="2832778"/>
                  <a:pt x="26426" y="2787466"/>
                </a:cubicBezTo>
                <a:cubicBezTo>
                  <a:pt x="31188" y="2758830"/>
                  <a:pt x="42808" y="2732938"/>
                  <a:pt x="65097" y="2712144"/>
                </a:cubicBezTo>
                <a:cubicBezTo>
                  <a:pt x="86816" y="2691942"/>
                  <a:pt x="84339" y="2687234"/>
                  <a:pt x="67003" y="2663892"/>
                </a:cubicBezTo>
                <a:cubicBezTo>
                  <a:pt x="46808" y="2636627"/>
                  <a:pt x="28140" y="2608381"/>
                  <a:pt x="10803" y="2579155"/>
                </a:cubicBezTo>
                <a:cubicBezTo>
                  <a:pt x="5279" y="2569935"/>
                  <a:pt x="5469" y="2556597"/>
                  <a:pt x="4327" y="2545024"/>
                </a:cubicBezTo>
                <a:cubicBezTo>
                  <a:pt x="2231" y="2525408"/>
                  <a:pt x="-1579" y="2505204"/>
                  <a:pt x="707" y="2485983"/>
                </a:cubicBezTo>
                <a:cubicBezTo>
                  <a:pt x="2993" y="2467545"/>
                  <a:pt x="10803" y="2449301"/>
                  <a:pt x="18613" y="2432238"/>
                </a:cubicBezTo>
                <a:cubicBezTo>
                  <a:pt x="40522" y="2384573"/>
                  <a:pt x="67765" y="2340831"/>
                  <a:pt x="107008" y="2305719"/>
                </a:cubicBezTo>
                <a:cubicBezTo>
                  <a:pt x="112152" y="2301210"/>
                  <a:pt x="114058" y="2292185"/>
                  <a:pt x="115773" y="2284730"/>
                </a:cubicBezTo>
                <a:cubicBezTo>
                  <a:pt x="118631" y="2272570"/>
                  <a:pt x="121297" y="2260016"/>
                  <a:pt x="121679" y="2247659"/>
                </a:cubicBezTo>
                <a:cubicBezTo>
                  <a:pt x="123583" y="2187637"/>
                  <a:pt x="150254" y="2140561"/>
                  <a:pt x="192927" y="2101722"/>
                </a:cubicBezTo>
                <a:cubicBezTo>
                  <a:pt x="205120" y="2090542"/>
                  <a:pt x="206454" y="2081912"/>
                  <a:pt x="192355" y="2069749"/>
                </a:cubicBezTo>
                <a:cubicBezTo>
                  <a:pt x="175973" y="2055628"/>
                  <a:pt x="182449" y="2035424"/>
                  <a:pt x="186259" y="2017180"/>
                </a:cubicBezTo>
                <a:cubicBezTo>
                  <a:pt x="190069" y="1998352"/>
                  <a:pt x="194071" y="1979324"/>
                  <a:pt x="197881" y="1960494"/>
                </a:cubicBezTo>
                <a:cubicBezTo>
                  <a:pt x="200547" y="1946568"/>
                  <a:pt x="202833" y="1932837"/>
                  <a:pt x="206072" y="1919105"/>
                </a:cubicBezTo>
                <a:cubicBezTo>
                  <a:pt x="216170" y="1876345"/>
                  <a:pt x="213122" y="1837900"/>
                  <a:pt x="182069" y="1803181"/>
                </a:cubicBezTo>
                <a:cubicBezTo>
                  <a:pt x="158256" y="1776701"/>
                  <a:pt x="151206" y="1742767"/>
                  <a:pt x="158446" y="1706674"/>
                </a:cubicBezTo>
                <a:cubicBezTo>
                  <a:pt x="159398" y="1702163"/>
                  <a:pt x="163208" y="1696475"/>
                  <a:pt x="161684" y="1693337"/>
                </a:cubicBezTo>
                <a:cubicBezTo>
                  <a:pt x="139395" y="1646064"/>
                  <a:pt x="178641" y="1608599"/>
                  <a:pt x="181117" y="1565053"/>
                </a:cubicBezTo>
                <a:cubicBezTo>
                  <a:pt x="182259" y="1545831"/>
                  <a:pt x="196357" y="1526215"/>
                  <a:pt x="207596" y="1508955"/>
                </a:cubicBezTo>
                <a:cubicBezTo>
                  <a:pt x="223028" y="1485218"/>
                  <a:pt x="237887" y="1464034"/>
                  <a:pt x="231028" y="1431867"/>
                </a:cubicBezTo>
                <a:cubicBezTo>
                  <a:pt x="223980" y="1399698"/>
                  <a:pt x="236935" y="1370275"/>
                  <a:pt x="259033" y="1346148"/>
                </a:cubicBezTo>
                <a:cubicBezTo>
                  <a:pt x="275798" y="1327711"/>
                  <a:pt x="277322" y="1307506"/>
                  <a:pt x="272560" y="1283184"/>
                </a:cubicBezTo>
                <a:cubicBezTo>
                  <a:pt x="266654" y="1252781"/>
                  <a:pt x="266272" y="1221201"/>
                  <a:pt x="262653" y="1190406"/>
                </a:cubicBezTo>
                <a:cubicBezTo>
                  <a:pt x="261891" y="1183735"/>
                  <a:pt x="259223" y="1175302"/>
                  <a:pt x="254651" y="1171377"/>
                </a:cubicBezTo>
                <a:cubicBezTo>
                  <a:pt x="197881" y="1123320"/>
                  <a:pt x="197309" y="1055649"/>
                  <a:pt x="194641" y="988957"/>
                </a:cubicBezTo>
                <a:cubicBezTo>
                  <a:pt x="192927" y="948552"/>
                  <a:pt x="192927" y="907947"/>
                  <a:pt x="193879" y="867344"/>
                </a:cubicBezTo>
                <a:cubicBezTo>
                  <a:pt x="194071" y="853613"/>
                  <a:pt x="197119" y="839098"/>
                  <a:pt x="202833" y="826936"/>
                </a:cubicBezTo>
                <a:cubicBezTo>
                  <a:pt x="214836" y="801633"/>
                  <a:pt x="230456" y="778292"/>
                  <a:pt x="242649" y="753182"/>
                </a:cubicBezTo>
                <a:cubicBezTo>
                  <a:pt x="247413" y="743770"/>
                  <a:pt x="247603" y="731608"/>
                  <a:pt x="248365" y="720622"/>
                </a:cubicBezTo>
                <a:cubicBezTo>
                  <a:pt x="249889" y="701204"/>
                  <a:pt x="245317" y="679628"/>
                  <a:pt x="252175" y="662955"/>
                </a:cubicBezTo>
                <a:cubicBezTo>
                  <a:pt x="269892" y="619604"/>
                  <a:pt x="265892" y="579001"/>
                  <a:pt x="248365" y="537809"/>
                </a:cubicBezTo>
                <a:cubicBezTo>
                  <a:pt x="223790" y="480140"/>
                  <a:pt x="225694" y="425612"/>
                  <a:pt x="264557" y="374612"/>
                </a:cubicBezTo>
                <a:cubicBezTo>
                  <a:pt x="282084" y="351663"/>
                  <a:pt x="273702" y="329301"/>
                  <a:pt x="259605" y="309883"/>
                </a:cubicBezTo>
                <a:cubicBezTo>
                  <a:pt x="243221" y="287521"/>
                  <a:pt x="239031" y="265748"/>
                  <a:pt x="251031" y="240054"/>
                </a:cubicBezTo>
                <a:cubicBezTo>
                  <a:pt x="253699" y="234363"/>
                  <a:pt x="252365" y="226322"/>
                  <a:pt x="251413" y="219652"/>
                </a:cubicBezTo>
                <a:lnTo>
                  <a:pt x="250057" y="200798"/>
                </a:lnTo>
                <a:lnTo>
                  <a:pt x="237709" y="199121"/>
                </a:lnTo>
                <a:cubicBezTo>
                  <a:pt x="208187" y="194887"/>
                  <a:pt x="178620" y="190893"/>
                  <a:pt x="148511" y="188488"/>
                </a:cubicBezTo>
                <a:lnTo>
                  <a:pt x="148495" y="188488"/>
                </a:lnTo>
                <a:lnTo>
                  <a:pt x="148510" y="188487"/>
                </a:lnTo>
                <a:cubicBezTo>
                  <a:pt x="178619" y="190892"/>
                  <a:pt x="208186" y="194886"/>
                  <a:pt x="237708" y="199120"/>
                </a:cubicBezTo>
                <a:lnTo>
                  <a:pt x="250056" y="200797"/>
                </a:lnTo>
                <a:lnTo>
                  <a:pt x="247364" y="163357"/>
                </a:lnTo>
                <a:cubicBezTo>
                  <a:pt x="248888" y="145164"/>
                  <a:pt x="255126" y="127854"/>
                  <a:pt x="271605" y="112358"/>
                </a:cubicBezTo>
                <a:cubicBezTo>
                  <a:pt x="278083" y="106276"/>
                  <a:pt x="280749" y="96076"/>
                  <a:pt x="285131" y="87837"/>
                </a:cubicBezTo>
                <a:cubicBezTo>
                  <a:pt x="303040" y="53315"/>
                  <a:pt x="301324" y="54688"/>
                  <a:pt x="279607" y="23893"/>
                </a:cubicBezTo>
                <a:close/>
              </a:path>
            </a:pathLst>
          </a:custGeom>
        </p:spPr>
      </p:pic>
      <p:sp>
        <p:nvSpPr>
          <p:cNvPr id="14" name="Freeform: Shape 13">
            <a:extLst>
              <a:ext uri="{FF2B5EF4-FFF2-40B4-BE49-F238E27FC236}">
                <a16:creationId xmlns:a16="http://schemas.microsoft.com/office/drawing/2014/main" id="{5811A85E-38EA-465A-84F9-6230CF743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66290A3-7E80-441D-AA1E-5263326B1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a:extLst>
              <a:ext uri="{FF2B5EF4-FFF2-40B4-BE49-F238E27FC236}">
                <a16:creationId xmlns:a16="http://schemas.microsoft.com/office/drawing/2014/main" id="{84D5C2B3-2C24-449B-8CEC-C0A5F2594433}"/>
              </a:ext>
            </a:extLst>
          </p:cNvPr>
          <p:cNvPicPr>
            <a:picLocks noGrp="1" noChangeAspect="1"/>
          </p:cNvPicPr>
          <p:nvPr>
            <p:ph sz="half" idx="2"/>
          </p:nvPr>
        </p:nvPicPr>
        <p:blipFill rotWithShape="1">
          <a:blip r:embed="rId5"/>
          <a:srcRect l="4116" r="7315" b="2"/>
          <a:stretch/>
        </p:blipFill>
        <p:spPr>
          <a:xfrm>
            <a:off x="9239250" y="3524256"/>
            <a:ext cx="2952750" cy="3333749"/>
          </a:xfrm>
          <a:custGeom>
            <a:avLst/>
            <a:gdLst/>
            <a:ahLst/>
            <a:cxnLst/>
            <a:rect l="l" t="t" r="r" b="b"/>
            <a:pathLst>
              <a:path w="2952750" h="3333749">
                <a:moveTo>
                  <a:pt x="0" y="0"/>
                </a:moveTo>
                <a:lnTo>
                  <a:pt x="2952750" y="0"/>
                </a:lnTo>
                <a:lnTo>
                  <a:pt x="2952750" y="3333749"/>
                </a:lnTo>
                <a:lnTo>
                  <a:pt x="0" y="3333749"/>
                </a:lnTo>
                <a:close/>
              </a:path>
            </a:pathLst>
          </a:custGeom>
        </p:spPr>
      </p:pic>
    </p:spTree>
    <p:extLst>
      <p:ext uri="{BB962C8B-B14F-4D97-AF65-F5344CB8AC3E}">
        <p14:creationId xmlns:p14="http://schemas.microsoft.com/office/powerpoint/2010/main" val="2531972383"/>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C949-5B00-4AC4-83FF-504FD80AA144}"/>
              </a:ext>
            </a:extLst>
          </p:cNvPr>
          <p:cNvSpPr>
            <a:spLocks noGrp="1"/>
          </p:cNvSpPr>
          <p:nvPr>
            <p:ph type="title"/>
          </p:nvPr>
        </p:nvSpPr>
        <p:spPr>
          <a:xfrm>
            <a:off x="762000" y="510887"/>
            <a:ext cx="9144000" cy="1263649"/>
          </a:xfrm>
        </p:spPr>
        <p:txBody>
          <a:bodyPr/>
          <a:lstStyle/>
          <a:p>
            <a:r>
              <a:rPr lang="en-US"/>
              <a:t>Review Questions</a:t>
            </a:r>
          </a:p>
        </p:txBody>
      </p:sp>
      <p:sp>
        <p:nvSpPr>
          <p:cNvPr id="3" name="Content Placeholder 2">
            <a:extLst>
              <a:ext uri="{FF2B5EF4-FFF2-40B4-BE49-F238E27FC236}">
                <a16:creationId xmlns:a16="http://schemas.microsoft.com/office/drawing/2014/main" id="{F6E6B0AE-A652-4CBE-A0C5-BB698D922F6D}"/>
              </a:ext>
            </a:extLst>
          </p:cNvPr>
          <p:cNvSpPr>
            <a:spLocks noGrp="1"/>
          </p:cNvSpPr>
          <p:nvPr>
            <p:ph idx="1"/>
          </p:nvPr>
        </p:nvSpPr>
        <p:spPr>
          <a:xfrm>
            <a:off x="762000" y="1827068"/>
            <a:ext cx="11178886" cy="4312227"/>
          </a:xfrm>
        </p:spPr>
        <p:txBody>
          <a:bodyPr vert="horz" lIns="91440" tIns="45720" rIns="91440" bIns="45720" rtlCol="0" anchor="t">
            <a:noAutofit/>
          </a:bodyPr>
          <a:lstStyle/>
          <a:p>
            <a:pPr marL="0" indent="0">
              <a:buNone/>
            </a:pPr>
            <a:r>
              <a:rPr lang="en-US" sz="2400" b="1" i="1">
                <a:ea typeface="+mn-lt"/>
                <a:cs typeface="+mn-lt"/>
              </a:rPr>
              <a:t>Polarity</a:t>
            </a:r>
            <a:r>
              <a:rPr lang="en-US" sz="2400" dirty="0">
                <a:ea typeface="+mn-lt"/>
                <a:cs typeface="+mn-lt"/>
              </a:rPr>
              <a:t> </a:t>
            </a:r>
            <a:endParaRPr lang="en-US" sz="2400" dirty="0"/>
          </a:p>
          <a:p>
            <a:pPr marL="457200" indent="-457200">
              <a:buAutoNum type="arabicPeriod"/>
            </a:pPr>
            <a:r>
              <a:rPr lang="en-US" sz="2400">
                <a:ea typeface="+mn-lt"/>
                <a:cs typeface="+mn-lt"/>
              </a:rPr>
              <a:t>Illustrate the structure of a water molecule by drawing a space-filling model.</a:t>
            </a:r>
            <a:endParaRPr lang="en-US" sz="2400" dirty="0"/>
          </a:p>
          <a:p>
            <a:pPr marL="457200" indent="-457200">
              <a:buAutoNum type="arabicPeriod"/>
            </a:pPr>
            <a:r>
              <a:rPr lang="en-US" sz="2400">
                <a:ea typeface="+mn-lt"/>
                <a:cs typeface="+mn-lt"/>
              </a:rPr>
              <a:t>Why is water called a polar molecule?</a:t>
            </a:r>
            <a:endParaRPr lang="en-US" sz="2400" dirty="0"/>
          </a:p>
          <a:p>
            <a:pPr marL="0" indent="0">
              <a:buNone/>
            </a:pPr>
            <a:r>
              <a:rPr lang="en-US" sz="2400" b="1" i="1">
                <a:ea typeface="+mn-lt"/>
                <a:cs typeface="+mn-lt"/>
              </a:rPr>
              <a:t>Hydrogen Bonding</a:t>
            </a:r>
            <a:r>
              <a:rPr lang="en-US" sz="2400" dirty="0">
                <a:ea typeface="+mn-lt"/>
                <a:cs typeface="+mn-lt"/>
              </a:rPr>
              <a:t> </a:t>
            </a:r>
            <a:endParaRPr lang="en-US" sz="2400" dirty="0"/>
          </a:p>
          <a:p>
            <a:pPr marL="457200" indent="-457200">
              <a:buAutoNum type="arabicPeriod"/>
            </a:pPr>
            <a:r>
              <a:rPr lang="en-US" sz="2400">
                <a:ea typeface="+mn-lt"/>
                <a:cs typeface="+mn-lt"/>
              </a:rPr>
              <a:t>Identify the properties of water that are important for life to be able to exist.</a:t>
            </a:r>
            <a:endParaRPr lang="en-US" sz="2400" dirty="0"/>
          </a:p>
          <a:p>
            <a:pPr marL="457200" indent="-457200">
              <a:buAutoNum type="arabicPeriod"/>
            </a:pPr>
            <a:r>
              <a:rPr lang="en-US" sz="2400">
                <a:ea typeface="+mn-lt"/>
                <a:cs typeface="+mn-lt"/>
              </a:rPr>
              <a:t>Identify the solute and solvent in a hot chocolate solution that is made up of chocolate syrup and warm milk.</a:t>
            </a:r>
            <a:endParaRPr lang="en-US" sz="2400" dirty="0"/>
          </a:p>
          <a:p>
            <a:pPr marL="457200" indent="-457200">
              <a:buAutoNum type="arabicPeriod"/>
            </a:pPr>
            <a:r>
              <a:rPr lang="en-US" sz="2400">
                <a:ea typeface="+mn-lt"/>
                <a:cs typeface="+mn-lt"/>
              </a:rPr>
              <a:t>What is the relationship between hydrogen bonds and the forces of cohesion, adhesion and capillarity? </a:t>
            </a:r>
            <a:endParaRPr lang="en-US" sz="2400" dirty="0">
              <a:ea typeface="+mn-lt"/>
              <a:cs typeface="+mn-lt"/>
            </a:endParaRPr>
          </a:p>
          <a:p>
            <a:endParaRPr lang="en-US" sz="2400" dirty="0"/>
          </a:p>
          <a:p>
            <a:endParaRPr lang="en-US" sz="2400" dirty="0"/>
          </a:p>
        </p:txBody>
      </p:sp>
    </p:spTree>
    <p:extLst>
      <p:ext uri="{BB962C8B-B14F-4D97-AF65-F5344CB8AC3E}">
        <p14:creationId xmlns:p14="http://schemas.microsoft.com/office/powerpoint/2010/main" val="644561362"/>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Freeform: Shape 7">
            <a:extLst>
              <a:ext uri="{FF2B5EF4-FFF2-40B4-BE49-F238E27FC236}">
                <a16:creationId xmlns:a16="http://schemas.microsoft.com/office/drawing/2014/main" id="{C5486FEF-95C5-433A-8B8C-9C07A3C388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4252769E-B9F0-4068-A645-5BBEF16E9C2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5"/>
            <a:chOff x="476" y="-3923156"/>
            <a:chExt cx="10667524" cy="2493728"/>
          </a:xfrm>
        </p:grpSpPr>
        <p:sp>
          <p:nvSpPr>
            <p:cNvPr id="11" name="Freeform: Shape 10">
              <a:extLst>
                <a:ext uri="{FF2B5EF4-FFF2-40B4-BE49-F238E27FC236}">
                  <a16:creationId xmlns:a16="http://schemas.microsoft.com/office/drawing/2014/main" id="{1E12D6AD-7096-45BB-9C02-468B2704C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9953252-97DE-4766-B2F6-E4FDA2FDA6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9A5407D-FACA-4956-A017-51239A112F99}"/>
              </a:ext>
            </a:extLst>
          </p:cNvPr>
          <p:cNvSpPr>
            <a:spLocks noGrp="1"/>
          </p:cNvSpPr>
          <p:nvPr>
            <p:ph type="title"/>
          </p:nvPr>
        </p:nvSpPr>
        <p:spPr>
          <a:xfrm>
            <a:off x="762000" y="1523999"/>
            <a:ext cx="9906000" cy="1985963"/>
          </a:xfrm>
        </p:spPr>
        <p:txBody>
          <a:bodyPr vert="horz" lIns="91440" tIns="45720" rIns="91440" bIns="45720" rtlCol="0" anchor="b" anchorCtr="0">
            <a:normAutofit/>
          </a:bodyPr>
          <a:lstStyle/>
          <a:p>
            <a:r>
              <a:rPr lang="en-US" sz="8000"/>
              <a:t>Acids and Bases</a:t>
            </a:r>
          </a:p>
        </p:txBody>
      </p:sp>
      <p:sp>
        <p:nvSpPr>
          <p:cNvPr id="3" name="Text Placeholder 2">
            <a:extLst>
              <a:ext uri="{FF2B5EF4-FFF2-40B4-BE49-F238E27FC236}">
                <a16:creationId xmlns:a16="http://schemas.microsoft.com/office/drawing/2014/main" id="{549D78CE-95B4-4CA9-8972-12F0B14044DB}"/>
              </a:ext>
            </a:extLst>
          </p:cNvPr>
          <p:cNvSpPr>
            <a:spLocks noGrp="1"/>
          </p:cNvSpPr>
          <p:nvPr>
            <p:ph type="body" idx="1"/>
          </p:nvPr>
        </p:nvSpPr>
        <p:spPr>
          <a:xfrm>
            <a:off x="762000" y="3809999"/>
            <a:ext cx="7620000" cy="1390651"/>
          </a:xfrm>
        </p:spPr>
        <p:txBody>
          <a:bodyPr vert="horz" lIns="91440" tIns="45720" rIns="91440" bIns="45720" rtlCol="0" anchor="t">
            <a:normAutofit/>
          </a:bodyPr>
          <a:lstStyle/>
          <a:p>
            <a:r>
              <a:rPr lang="en-US" dirty="0">
                <a:solidFill>
                  <a:schemeClr val="tx1"/>
                </a:solidFill>
              </a:rPr>
              <a:t>Most of the important aspects of a living system is the degree if its acidity or alkalinity. What do we mean when we use the terms </a:t>
            </a:r>
            <a:r>
              <a:rPr lang="en-US" i="1" dirty="0">
                <a:solidFill>
                  <a:schemeClr val="tx1"/>
                </a:solidFill>
              </a:rPr>
              <a:t>acid </a:t>
            </a:r>
            <a:r>
              <a:rPr lang="en-US" dirty="0">
                <a:solidFill>
                  <a:schemeClr val="tx1"/>
                </a:solidFill>
              </a:rPr>
              <a:t>and </a:t>
            </a:r>
            <a:r>
              <a:rPr lang="en-US" i="1" dirty="0">
                <a:solidFill>
                  <a:schemeClr val="tx1"/>
                </a:solidFill>
              </a:rPr>
              <a:t>base</a:t>
            </a:r>
            <a:r>
              <a:rPr lang="en-US" dirty="0">
                <a:solidFill>
                  <a:schemeClr val="tx1"/>
                </a:solidFill>
              </a:rPr>
              <a:t>?</a:t>
            </a:r>
          </a:p>
        </p:txBody>
      </p:sp>
    </p:spTree>
    <p:extLst>
      <p:ext uri="{BB962C8B-B14F-4D97-AF65-F5344CB8AC3E}">
        <p14:creationId xmlns:p14="http://schemas.microsoft.com/office/powerpoint/2010/main" val="810416098"/>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0BB07B4-8756-4AE5-A848-6EA4FA2ED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ell phone&#10;&#10;Description automatically generated">
            <a:extLst>
              <a:ext uri="{FF2B5EF4-FFF2-40B4-BE49-F238E27FC236}">
                <a16:creationId xmlns:a16="http://schemas.microsoft.com/office/drawing/2014/main" id="{AC367DF4-4080-4E25-B162-39682F3C50F8}"/>
              </a:ext>
            </a:extLst>
          </p:cNvPr>
          <p:cNvPicPr>
            <a:picLocks noChangeAspect="1"/>
          </p:cNvPicPr>
          <p:nvPr/>
        </p:nvPicPr>
        <p:blipFill rotWithShape="1">
          <a:blip r:embed="rId2"/>
          <a:srcRect t="16245" b="8755"/>
          <a:stretch/>
        </p:blipFill>
        <p:spPr>
          <a:xfrm>
            <a:off x="20" y="10"/>
            <a:ext cx="12191980" cy="6857990"/>
          </a:xfrm>
          <a:prstGeom prst="rect">
            <a:avLst/>
          </a:prstGeom>
        </p:spPr>
      </p:pic>
    </p:spTree>
    <p:extLst>
      <p:ext uri="{BB962C8B-B14F-4D97-AF65-F5344CB8AC3E}">
        <p14:creationId xmlns:p14="http://schemas.microsoft.com/office/powerpoint/2010/main" val="3342371780"/>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37791B-B040-4694-BFDC-8DD132D86E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a:extLst>
              <a:ext uri="{FF2B5EF4-FFF2-40B4-BE49-F238E27FC236}">
                <a16:creationId xmlns:a16="http://schemas.microsoft.com/office/drawing/2014/main" id="{7A345C5F-B693-41DA-B952-91B4E9C72ED3}"/>
              </a:ext>
            </a:extLst>
          </p:cNvPr>
          <p:cNvPicPr>
            <a:picLocks noChangeAspect="1"/>
          </p:cNvPicPr>
          <p:nvPr/>
        </p:nvPicPr>
        <p:blipFill rotWithShape="1">
          <a:blip r:embed="rId2"/>
          <a:srcRect t="17954" b="7140"/>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14" name="Group 13">
            <a:extLst>
              <a:ext uri="{FF2B5EF4-FFF2-40B4-BE49-F238E27FC236}">
                <a16:creationId xmlns:a16="http://schemas.microsoft.com/office/drawing/2014/main" id="{4252769E-B9F0-4068-A645-5BBEF16E9C2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5" name="Freeform: Shape 14">
              <a:extLst>
                <a:ext uri="{FF2B5EF4-FFF2-40B4-BE49-F238E27FC236}">
                  <a16:creationId xmlns:a16="http://schemas.microsoft.com/office/drawing/2014/main" id="{1E12D6AD-7096-45BB-9C02-468B2704C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953252-97DE-4766-B2F6-E4FDA2FDA6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44DD4FF-3C93-4B67-B086-2B1906A0112D}"/>
              </a:ext>
            </a:extLst>
          </p:cNvPr>
          <p:cNvSpPr>
            <a:spLocks noGrp="1"/>
          </p:cNvSpPr>
          <p:nvPr>
            <p:ph type="title"/>
          </p:nvPr>
        </p:nvSpPr>
        <p:spPr>
          <a:xfrm>
            <a:off x="381000" y="88899"/>
            <a:ext cx="9855200" cy="5072063"/>
          </a:xfrm>
        </p:spPr>
        <p:txBody>
          <a:bodyPr vert="horz" lIns="91440" tIns="45720" rIns="91440" bIns="45720" rtlCol="0" anchor="b" anchorCtr="0">
            <a:noAutofit/>
          </a:bodyPr>
          <a:lstStyle/>
          <a:p>
            <a:r>
              <a:rPr lang="en-US" sz="4000" dirty="0">
                <a:ln>
                  <a:solidFill>
                    <a:schemeClr val="accent1"/>
                  </a:solidFill>
                </a:ln>
                <a:effectLst>
                  <a:innerShdw blurRad="63500" dist="50800">
                    <a:prstClr val="black">
                      <a:alpha val="50000"/>
                    </a:prstClr>
                  </a:innerShdw>
                </a:effectLst>
              </a:rPr>
              <a:t>Jellyfish and humans seem unlike each other, yet the bodies of both are made of cells that consist mostly water. </a:t>
            </a:r>
            <a:br>
              <a:rPr lang="en-US" sz="4000" dirty="0">
                <a:ln>
                  <a:solidFill>
                    <a:schemeClr val="accent1"/>
                  </a:solidFill>
                </a:ln>
                <a:effectLst>
                  <a:innerShdw blurRad="63500" dist="50800">
                    <a:prstClr val="black">
                      <a:alpha val="50000"/>
                    </a:prstClr>
                  </a:innerShdw>
                </a:effectLst>
              </a:rPr>
            </a:br>
            <a:r>
              <a:rPr lang="en-US" sz="4000" dirty="0">
                <a:ln>
                  <a:solidFill>
                    <a:schemeClr val="accent1"/>
                  </a:solidFill>
                </a:ln>
                <a:effectLst>
                  <a:innerShdw blurRad="63500" dist="50800">
                    <a:prstClr val="black">
                      <a:alpha val="50000"/>
                    </a:prstClr>
                  </a:innerShdw>
                </a:effectLst>
              </a:rPr>
              <a:t>The chemical reactions of all organisms take place in the aqueous environment of the cell.</a:t>
            </a:r>
            <a:br>
              <a:rPr lang="en-US" sz="4000" dirty="0">
                <a:ln>
                  <a:solidFill>
                    <a:schemeClr val="accent1"/>
                  </a:solidFill>
                </a:ln>
                <a:effectLst>
                  <a:innerShdw blurRad="63500" dist="50800">
                    <a:prstClr val="black">
                      <a:alpha val="50000"/>
                    </a:prstClr>
                  </a:innerShdw>
                </a:effectLst>
              </a:rPr>
            </a:br>
            <a:r>
              <a:rPr lang="en-US" sz="4000" dirty="0">
                <a:ln>
                  <a:solidFill>
                    <a:schemeClr val="accent1"/>
                  </a:solidFill>
                </a:ln>
                <a:effectLst>
                  <a:innerShdw blurRad="63500" dist="50800">
                    <a:prstClr val="black">
                      <a:alpha val="50000"/>
                    </a:prstClr>
                  </a:innerShdw>
                </a:effectLst>
              </a:rPr>
              <a:t>Water has several unique properties that make it one of the most important compounds found in organisms.</a:t>
            </a:r>
          </a:p>
        </p:txBody>
      </p:sp>
    </p:spTree>
    <p:extLst>
      <p:ext uri="{BB962C8B-B14F-4D97-AF65-F5344CB8AC3E}">
        <p14:creationId xmlns:p14="http://schemas.microsoft.com/office/powerpoint/2010/main" val="1275136720"/>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7724-9C42-4EE1-972F-891B713CE842}"/>
              </a:ext>
            </a:extLst>
          </p:cNvPr>
          <p:cNvSpPr>
            <a:spLocks noGrp="1"/>
          </p:cNvSpPr>
          <p:nvPr>
            <p:ph type="title"/>
          </p:nvPr>
        </p:nvSpPr>
        <p:spPr>
          <a:xfrm>
            <a:off x="609600" y="2336800"/>
            <a:ext cx="9144000" cy="1263649"/>
          </a:xfrm>
        </p:spPr>
        <p:txBody>
          <a:bodyPr/>
          <a:lstStyle/>
          <a:p>
            <a:r>
              <a:rPr lang="en-US" dirty="0"/>
              <a:t>Ionization of Water</a:t>
            </a:r>
          </a:p>
        </p:txBody>
      </p:sp>
      <p:pic>
        <p:nvPicPr>
          <p:cNvPr id="5" name="Picture 5" descr="A picture containing drawing, table, ball&#10;&#10;Description automatically generated">
            <a:extLst>
              <a:ext uri="{FF2B5EF4-FFF2-40B4-BE49-F238E27FC236}">
                <a16:creationId xmlns:a16="http://schemas.microsoft.com/office/drawing/2014/main" id="{E8013B87-CD63-421E-9783-C6EB4F107B09}"/>
              </a:ext>
            </a:extLst>
          </p:cNvPr>
          <p:cNvPicPr>
            <a:picLocks noGrp="1" noChangeAspect="1"/>
          </p:cNvPicPr>
          <p:nvPr>
            <p:ph sz="half" idx="1"/>
          </p:nvPr>
        </p:nvPicPr>
        <p:blipFill>
          <a:blip r:embed="rId2"/>
          <a:stretch>
            <a:fillRect/>
          </a:stretch>
        </p:blipFill>
        <p:spPr>
          <a:xfrm>
            <a:off x="5513388" y="617538"/>
            <a:ext cx="6511925" cy="2359025"/>
          </a:xfrm>
        </p:spPr>
      </p:pic>
      <p:sp>
        <p:nvSpPr>
          <p:cNvPr id="4" name="Content Placeholder 3">
            <a:extLst>
              <a:ext uri="{FF2B5EF4-FFF2-40B4-BE49-F238E27FC236}">
                <a16:creationId xmlns:a16="http://schemas.microsoft.com/office/drawing/2014/main" id="{D5515C4C-F9EE-42FE-9CA2-FCC9712A4243}"/>
              </a:ext>
            </a:extLst>
          </p:cNvPr>
          <p:cNvSpPr>
            <a:spLocks noGrp="1"/>
          </p:cNvSpPr>
          <p:nvPr>
            <p:ph sz="half" idx="2"/>
          </p:nvPr>
        </p:nvSpPr>
        <p:spPr>
          <a:xfrm>
            <a:off x="609600" y="3429000"/>
            <a:ext cx="10820400" cy="3149600"/>
          </a:xfrm>
        </p:spPr>
        <p:txBody>
          <a:bodyPr vert="horz" lIns="91440" tIns="45720" rIns="91440" bIns="45720" rtlCol="0" anchor="t">
            <a:noAutofit/>
          </a:bodyPr>
          <a:lstStyle/>
          <a:p>
            <a:r>
              <a:rPr lang="en-US" sz="3200" dirty="0"/>
              <a:t>One molecule of water disassociates another water molecule into two ions of opposite charge.</a:t>
            </a:r>
          </a:p>
          <a:p>
            <a:r>
              <a:rPr lang="en-US" sz="3200" dirty="0"/>
              <a:t>The OH- ion is known as the hydroxide ion.</a:t>
            </a:r>
          </a:p>
          <a:p>
            <a:r>
              <a:rPr lang="en-US" sz="3200" dirty="0"/>
              <a:t>The free H+ ion can now react with another water molecule.</a:t>
            </a:r>
          </a:p>
          <a:p>
            <a:r>
              <a:rPr lang="en-US" sz="3200" dirty="0"/>
              <a:t>The H3O+ ion is the hydronium ion.</a:t>
            </a:r>
          </a:p>
        </p:txBody>
      </p:sp>
    </p:spTree>
    <p:extLst>
      <p:ext uri="{BB962C8B-B14F-4D97-AF65-F5344CB8AC3E}">
        <p14:creationId xmlns:p14="http://schemas.microsoft.com/office/powerpoint/2010/main" val="3520472199"/>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C0DA59-72E9-4F60-932E-0A187F59C64A}"/>
              </a:ext>
            </a:extLst>
          </p:cNvPr>
          <p:cNvSpPr>
            <a:spLocks noGrp="1"/>
          </p:cNvSpPr>
          <p:nvPr>
            <p:ph type="title"/>
          </p:nvPr>
        </p:nvSpPr>
        <p:spPr>
          <a:xfrm>
            <a:off x="4991101" y="1524001"/>
            <a:ext cx="2038349" cy="3810000"/>
          </a:xfrm>
        </p:spPr>
        <p:txBody>
          <a:bodyPr vert="horz" lIns="91440" tIns="45720" rIns="91440" bIns="45720" rtlCol="0" anchor="ctr" anchorCtr="0">
            <a:normAutofit/>
          </a:bodyPr>
          <a:lstStyle/>
          <a:p>
            <a:r>
              <a:rPr lang="en-US" kern="1200">
                <a:solidFill>
                  <a:schemeClr val="tx1"/>
                </a:solidFill>
                <a:latin typeface="+mj-lt"/>
                <a:ea typeface="+mj-ea"/>
                <a:cs typeface="+mj-cs"/>
              </a:rPr>
              <a:t>Acids and Bases</a:t>
            </a:r>
          </a:p>
        </p:txBody>
      </p:sp>
      <p:pic>
        <p:nvPicPr>
          <p:cNvPr id="5" name="Picture 5" descr="A picture containing water, outdoor, snow, person&#10;&#10;Description automatically generated">
            <a:extLst>
              <a:ext uri="{FF2B5EF4-FFF2-40B4-BE49-F238E27FC236}">
                <a16:creationId xmlns:a16="http://schemas.microsoft.com/office/drawing/2014/main" id="{5E08FB51-231F-4FEC-A7EF-4B27878F1895}"/>
              </a:ext>
            </a:extLst>
          </p:cNvPr>
          <p:cNvPicPr>
            <a:picLocks noGrp="1" noChangeAspect="1"/>
          </p:cNvPicPr>
          <p:nvPr>
            <p:ph sz="half" idx="2"/>
          </p:nvPr>
        </p:nvPicPr>
        <p:blipFill rotWithShape="1">
          <a:blip r:embed="rId2"/>
          <a:srcRect l="28818" r="4516"/>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4019421-A396-40C5-95D4-CE46266DE876}"/>
              </a:ext>
            </a:extLst>
          </p:cNvPr>
          <p:cNvSpPr>
            <a:spLocks noGrp="1"/>
          </p:cNvSpPr>
          <p:nvPr>
            <p:ph sz="half" idx="1"/>
          </p:nvPr>
        </p:nvSpPr>
        <p:spPr>
          <a:xfrm>
            <a:off x="6959600" y="495301"/>
            <a:ext cx="4965700" cy="5943600"/>
          </a:xfrm>
        </p:spPr>
        <p:txBody>
          <a:bodyPr vert="horz" lIns="91440" tIns="45720" rIns="91440" bIns="45720" rtlCol="0" anchor="ctr">
            <a:normAutofit/>
          </a:bodyPr>
          <a:lstStyle/>
          <a:p>
            <a:r>
              <a:rPr lang="en-US" sz="3200" dirty="0"/>
              <a:t>Acidity or alkalinity is a measure of the relative amounts of hydronium ions and hydroxide ions dissolved in a solution.</a:t>
            </a:r>
          </a:p>
          <a:p>
            <a:r>
              <a:rPr lang="en-US" sz="3200" dirty="0"/>
              <a:t>If hydronium and hydroxide ions are equal the solution is </a:t>
            </a:r>
            <a:r>
              <a:rPr lang="en-US" sz="3200" b="1" dirty="0"/>
              <a:t>neutral</a:t>
            </a:r>
            <a:r>
              <a:rPr lang="en-US" sz="3200" dirty="0"/>
              <a:t>.</a:t>
            </a:r>
          </a:p>
        </p:txBody>
      </p:sp>
    </p:spTree>
    <p:extLst>
      <p:ext uri="{BB962C8B-B14F-4D97-AF65-F5344CB8AC3E}">
        <p14:creationId xmlns:p14="http://schemas.microsoft.com/office/powerpoint/2010/main" val="40750320"/>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50ED8-4022-4FB0-BB01-2F08E4345ADB}"/>
              </a:ext>
            </a:extLst>
          </p:cNvPr>
          <p:cNvSpPr>
            <a:spLocks noGrp="1"/>
          </p:cNvSpPr>
          <p:nvPr>
            <p:ph type="title"/>
          </p:nvPr>
        </p:nvSpPr>
        <p:spPr>
          <a:xfrm>
            <a:off x="762000" y="774700"/>
            <a:ext cx="3810001" cy="1263649"/>
          </a:xfrm>
        </p:spPr>
        <p:txBody>
          <a:bodyPr vert="horz" lIns="91440" tIns="45720" rIns="91440" bIns="45720" rtlCol="0" anchor="t" anchorCtr="0">
            <a:normAutofit/>
          </a:bodyPr>
          <a:lstStyle/>
          <a:p>
            <a:r>
              <a:rPr lang="en-US" kern="1200">
                <a:solidFill>
                  <a:schemeClr val="tx1"/>
                </a:solidFill>
                <a:latin typeface="+mj-lt"/>
                <a:ea typeface="+mj-ea"/>
                <a:cs typeface="+mj-cs"/>
              </a:rPr>
              <a:t>Acids</a:t>
            </a:r>
          </a:p>
        </p:txBody>
      </p:sp>
      <p:pic>
        <p:nvPicPr>
          <p:cNvPr id="5" name="Picture 5" descr="A picture containing bottle&#10;&#10;Description automatically generated">
            <a:extLst>
              <a:ext uri="{FF2B5EF4-FFF2-40B4-BE49-F238E27FC236}">
                <a16:creationId xmlns:a16="http://schemas.microsoft.com/office/drawing/2014/main" id="{C83AA426-504F-44DB-A96D-B467B8AA19FB}"/>
              </a:ext>
            </a:extLst>
          </p:cNvPr>
          <p:cNvPicPr>
            <a:picLocks noGrp="1" noChangeAspect="1"/>
          </p:cNvPicPr>
          <p:nvPr>
            <p:ph sz="half" idx="2"/>
          </p:nvPr>
        </p:nvPicPr>
        <p:blipFill>
          <a:blip r:embed="rId2"/>
          <a:stretch>
            <a:fillRect/>
          </a:stretch>
        </p:blipFill>
        <p:spPr>
          <a:xfrm>
            <a:off x="4813300" y="1711959"/>
            <a:ext cx="7099300" cy="4018280"/>
          </a:xfrm>
          <a:prstGeom prst="rect">
            <a:avLst/>
          </a:prstGeom>
        </p:spPr>
      </p:pic>
      <p:sp>
        <p:nvSpPr>
          <p:cNvPr id="3" name="Content Placeholder 2">
            <a:extLst>
              <a:ext uri="{FF2B5EF4-FFF2-40B4-BE49-F238E27FC236}">
                <a16:creationId xmlns:a16="http://schemas.microsoft.com/office/drawing/2014/main" id="{E72EB933-555D-4FDA-A65A-30E293BAACB8}"/>
              </a:ext>
            </a:extLst>
          </p:cNvPr>
          <p:cNvSpPr>
            <a:spLocks noGrp="1"/>
          </p:cNvSpPr>
          <p:nvPr>
            <p:ph sz="half" idx="1"/>
          </p:nvPr>
        </p:nvSpPr>
        <p:spPr>
          <a:xfrm>
            <a:off x="457201" y="1663699"/>
            <a:ext cx="4356100" cy="4432301"/>
          </a:xfrm>
        </p:spPr>
        <p:txBody>
          <a:bodyPr vert="horz" lIns="91440" tIns="45720" rIns="91440" bIns="45720" rtlCol="0" anchor="t">
            <a:normAutofit/>
          </a:bodyPr>
          <a:lstStyle/>
          <a:p>
            <a:r>
              <a:rPr lang="en-US" sz="3200" dirty="0"/>
              <a:t>If the number of hydronium ions in a solution is greater than the number of hydroxide ions, the solution is an </a:t>
            </a:r>
            <a:r>
              <a:rPr lang="en-US" sz="3200" b="1" dirty="0"/>
              <a:t>acid</a:t>
            </a:r>
            <a:r>
              <a:rPr lang="en-US" sz="3200" dirty="0"/>
              <a:t>.</a:t>
            </a:r>
          </a:p>
          <a:p>
            <a:pPr lvl="1"/>
            <a:r>
              <a:rPr lang="en-US" sz="3200" dirty="0"/>
              <a:t>Sour taste</a:t>
            </a:r>
          </a:p>
          <a:p>
            <a:pPr lvl="1"/>
            <a:r>
              <a:rPr lang="en-US" sz="3200" dirty="0"/>
              <a:t>Corrosiveness</a:t>
            </a:r>
          </a:p>
        </p:txBody>
      </p:sp>
    </p:spTree>
    <p:extLst>
      <p:ext uri="{BB962C8B-B14F-4D97-AF65-F5344CB8AC3E}">
        <p14:creationId xmlns:p14="http://schemas.microsoft.com/office/powerpoint/2010/main" val="3107744938"/>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C6F9-B35C-43A1-8959-FC73050A10B1}"/>
              </a:ext>
            </a:extLst>
          </p:cNvPr>
          <p:cNvSpPr>
            <a:spLocks noGrp="1"/>
          </p:cNvSpPr>
          <p:nvPr>
            <p:ph type="title"/>
          </p:nvPr>
        </p:nvSpPr>
        <p:spPr>
          <a:xfrm>
            <a:off x="762000" y="762000"/>
            <a:ext cx="9144000" cy="1263649"/>
          </a:xfrm>
        </p:spPr>
        <p:txBody>
          <a:bodyPr/>
          <a:lstStyle/>
          <a:p>
            <a:r>
              <a:rPr lang="en-US" dirty="0"/>
              <a:t>Bases</a:t>
            </a:r>
          </a:p>
        </p:txBody>
      </p:sp>
      <p:sp>
        <p:nvSpPr>
          <p:cNvPr id="3" name="Content Placeholder 2">
            <a:extLst>
              <a:ext uri="{FF2B5EF4-FFF2-40B4-BE49-F238E27FC236}">
                <a16:creationId xmlns:a16="http://schemas.microsoft.com/office/drawing/2014/main" id="{5CD58538-EE94-40C7-B998-5F6DC3820F2B}"/>
              </a:ext>
            </a:extLst>
          </p:cNvPr>
          <p:cNvSpPr>
            <a:spLocks noGrp="1"/>
          </p:cNvSpPr>
          <p:nvPr>
            <p:ph sz="half" idx="1"/>
          </p:nvPr>
        </p:nvSpPr>
        <p:spPr>
          <a:xfrm>
            <a:off x="762000" y="3048000"/>
            <a:ext cx="8013700" cy="3289300"/>
          </a:xfrm>
        </p:spPr>
        <p:txBody>
          <a:bodyPr vert="horz" lIns="91440" tIns="45720" rIns="91440" bIns="45720" rtlCol="0" anchor="t">
            <a:normAutofit/>
          </a:bodyPr>
          <a:lstStyle/>
          <a:p>
            <a:r>
              <a:rPr lang="en-US" sz="3600" dirty="0"/>
              <a:t>A </a:t>
            </a:r>
            <a:r>
              <a:rPr lang="en-US" sz="3600" b="1" dirty="0"/>
              <a:t>base </a:t>
            </a:r>
            <a:r>
              <a:rPr lang="en-US" sz="3600" dirty="0"/>
              <a:t>is a solution that contains more hydroxide ions than hydronium ions.</a:t>
            </a:r>
          </a:p>
          <a:p>
            <a:r>
              <a:rPr lang="en-US" sz="3600" i="1" dirty="0"/>
              <a:t>Alkaline </a:t>
            </a:r>
            <a:r>
              <a:rPr lang="en-US" sz="3600" dirty="0"/>
              <a:t>refers to bases.</a:t>
            </a:r>
          </a:p>
          <a:p>
            <a:pPr lvl="1"/>
            <a:r>
              <a:rPr lang="en-US" sz="3200" dirty="0"/>
              <a:t>Bitter taste</a:t>
            </a:r>
          </a:p>
          <a:p>
            <a:pPr lvl="1"/>
            <a:r>
              <a:rPr lang="en-US" sz="3200" dirty="0"/>
              <a:t>Feel slippery</a:t>
            </a:r>
          </a:p>
        </p:txBody>
      </p:sp>
      <p:pic>
        <p:nvPicPr>
          <p:cNvPr id="5" name="Picture 5" descr="A close up of a logo&#10;&#10;Description automatically generated">
            <a:extLst>
              <a:ext uri="{FF2B5EF4-FFF2-40B4-BE49-F238E27FC236}">
                <a16:creationId xmlns:a16="http://schemas.microsoft.com/office/drawing/2014/main" id="{30793D92-0ED5-4C7C-B302-9FA75BF47499}"/>
              </a:ext>
            </a:extLst>
          </p:cNvPr>
          <p:cNvPicPr>
            <a:picLocks noGrp="1" noChangeAspect="1"/>
          </p:cNvPicPr>
          <p:nvPr>
            <p:ph sz="half" idx="2"/>
          </p:nvPr>
        </p:nvPicPr>
        <p:blipFill>
          <a:blip r:embed="rId2"/>
          <a:stretch>
            <a:fillRect/>
          </a:stretch>
        </p:blipFill>
        <p:spPr>
          <a:xfrm>
            <a:off x="4092575" y="763588"/>
            <a:ext cx="7410450" cy="1736725"/>
          </a:xfrm>
        </p:spPr>
      </p:pic>
    </p:spTree>
    <p:extLst>
      <p:ext uri="{BB962C8B-B14F-4D97-AF65-F5344CB8AC3E}">
        <p14:creationId xmlns:p14="http://schemas.microsoft.com/office/powerpoint/2010/main" val="1275464927"/>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87681-AA9F-46CB-A660-61E41F9F6F4D}"/>
              </a:ext>
            </a:extLst>
          </p:cNvPr>
          <p:cNvSpPr>
            <a:spLocks noGrp="1"/>
          </p:cNvSpPr>
          <p:nvPr>
            <p:ph type="title"/>
          </p:nvPr>
        </p:nvSpPr>
        <p:spPr>
          <a:xfrm>
            <a:off x="7619523" y="1524000"/>
            <a:ext cx="3810001" cy="1263649"/>
          </a:xfrm>
        </p:spPr>
        <p:txBody>
          <a:bodyPr vert="horz" lIns="91440" tIns="45720" rIns="91440" bIns="45720" rtlCol="0" anchor="t" anchorCtr="0">
            <a:normAutofit/>
          </a:bodyPr>
          <a:lstStyle/>
          <a:p>
            <a:r>
              <a:rPr lang="en-US" kern="1200">
                <a:solidFill>
                  <a:schemeClr val="tx1"/>
                </a:solidFill>
                <a:latin typeface="+mj-lt"/>
                <a:ea typeface="+mj-ea"/>
                <a:cs typeface="+mj-cs"/>
              </a:rPr>
              <a:t>pH</a:t>
            </a:r>
          </a:p>
        </p:txBody>
      </p:sp>
      <p:pic>
        <p:nvPicPr>
          <p:cNvPr id="8" name="Picture 8" descr="A screenshot of a cell phone&#10;&#10;Description automatically generated">
            <a:extLst>
              <a:ext uri="{FF2B5EF4-FFF2-40B4-BE49-F238E27FC236}">
                <a16:creationId xmlns:a16="http://schemas.microsoft.com/office/drawing/2014/main" id="{186B4F92-0751-4C35-BE35-A6704CB4355A}"/>
              </a:ext>
            </a:extLst>
          </p:cNvPr>
          <p:cNvPicPr>
            <a:picLocks noGrp="1" noChangeAspect="1"/>
          </p:cNvPicPr>
          <p:nvPr>
            <p:ph sz="half" idx="2"/>
          </p:nvPr>
        </p:nvPicPr>
        <p:blipFill>
          <a:blip r:embed="rId2"/>
          <a:stretch>
            <a:fillRect/>
          </a:stretch>
        </p:blipFill>
        <p:spPr>
          <a:xfrm>
            <a:off x="860583" y="762000"/>
            <a:ext cx="5897880" cy="5334000"/>
          </a:xfrm>
          <a:prstGeom prst="rect">
            <a:avLst/>
          </a:prstGeom>
        </p:spPr>
      </p:pic>
      <p:sp>
        <p:nvSpPr>
          <p:cNvPr id="3" name="Content Placeholder 2">
            <a:extLst>
              <a:ext uri="{FF2B5EF4-FFF2-40B4-BE49-F238E27FC236}">
                <a16:creationId xmlns:a16="http://schemas.microsoft.com/office/drawing/2014/main" id="{B0AAC281-A425-4C28-ACB6-1FCC1D5A005A}"/>
              </a:ext>
            </a:extLst>
          </p:cNvPr>
          <p:cNvSpPr>
            <a:spLocks noGrp="1"/>
          </p:cNvSpPr>
          <p:nvPr>
            <p:ph sz="half" idx="1"/>
          </p:nvPr>
        </p:nvSpPr>
        <p:spPr>
          <a:xfrm>
            <a:off x="7238524" y="2400299"/>
            <a:ext cx="4635500" cy="3962401"/>
          </a:xfrm>
        </p:spPr>
        <p:txBody>
          <a:bodyPr vert="horz" lIns="91440" tIns="45720" rIns="91440" bIns="45720" rtlCol="0" anchor="t">
            <a:normAutofit/>
          </a:bodyPr>
          <a:lstStyle/>
          <a:p>
            <a:r>
              <a:rPr lang="en-US" sz="3200" dirty="0"/>
              <a:t>The </a:t>
            </a:r>
            <a:r>
              <a:rPr lang="en-US" sz="3200" b="1" dirty="0"/>
              <a:t>pH scale </a:t>
            </a:r>
            <a:r>
              <a:rPr lang="en-US" sz="3200" dirty="0"/>
              <a:t>is a scale for comparing the relative concentrations if hydronium and hydroxide ions in a solution.</a:t>
            </a:r>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008000" y="3071160"/>
              <a:ext cx="919440" cy="717840"/>
            </p14:xfrm>
          </p:contentPart>
        </mc:Choice>
        <mc:Fallback>
          <p:pic>
            <p:nvPicPr>
              <p:cNvPr id="4" name="Ink 3"/>
              <p:cNvPicPr/>
              <p:nvPr/>
            </p:nvPicPr>
            <p:blipFill>
              <a:blip r:embed="rId4"/>
              <a:stretch>
                <a:fillRect/>
              </a:stretch>
            </p:blipFill>
            <p:spPr>
              <a:xfrm>
                <a:off x="998640" y="3061800"/>
                <a:ext cx="938160" cy="736560"/>
              </a:xfrm>
              <a:prstGeom prst="rect">
                <a:avLst/>
              </a:prstGeom>
            </p:spPr>
          </p:pic>
        </mc:Fallback>
      </mc:AlternateContent>
    </p:spTree>
    <p:extLst>
      <p:ext uri="{BB962C8B-B14F-4D97-AF65-F5344CB8AC3E}">
        <p14:creationId xmlns:p14="http://schemas.microsoft.com/office/powerpoint/2010/main" val="2803595210"/>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1B4451-B4AF-4674-882E-A7B109D56ED3}"/>
              </a:ext>
            </a:extLst>
          </p:cNvPr>
          <p:cNvSpPr>
            <a:spLocks noGrp="1"/>
          </p:cNvSpPr>
          <p:nvPr>
            <p:ph type="title"/>
          </p:nvPr>
        </p:nvSpPr>
        <p:spPr>
          <a:xfrm>
            <a:off x="342900" y="266700"/>
            <a:ext cx="3810001" cy="1263649"/>
          </a:xfrm>
        </p:spPr>
        <p:txBody>
          <a:bodyPr vert="horz" lIns="91440" tIns="45720" rIns="91440" bIns="45720" rtlCol="0" anchor="t" anchorCtr="0">
            <a:normAutofit/>
          </a:bodyPr>
          <a:lstStyle/>
          <a:p>
            <a:r>
              <a:rPr lang="en-US" kern="1200">
                <a:solidFill>
                  <a:schemeClr val="tx1"/>
                </a:solidFill>
                <a:latin typeface="+mj-lt"/>
                <a:ea typeface="+mj-ea"/>
                <a:cs typeface="+mj-cs"/>
              </a:rPr>
              <a:t>Buffers</a:t>
            </a:r>
          </a:p>
        </p:txBody>
      </p:sp>
      <p:pic>
        <p:nvPicPr>
          <p:cNvPr id="5" name="Picture 5" descr="A screenshot of a cell phone&#10;&#10;Description automatically generated">
            <a:extLst>
              <a:ext uri="{FF2B5EF4-FFF2-40B4-BE49-F238E27FC236}">
                <a16:creationId xmlns:a16="http://schemas.microsoft.com/office/drawing/2014/main" id="{4E9E5AD1-EAAC-4D2F-9EF8-4AE588437A9B}"/>
              </a:ext>
            </a:extLst>
          </p:cNvPr>
          <p:cNvPicPr>
            <a:picLocks noGrp="1" noChangeAspect="1"/>
          </p:cNvPicPr>
          <p:nvPr>
            <p:ph sz="half" idx="2"/>
          </p:nvPr>
        </p:nvPicPr>
        <p:blipFill>
          <a:blip r:embed="rId2"/>
          <a:stretch>
            <a:fillRect/>
          </a:stretch>
        </p:blipFill>
        <p:spPr>
          <a:xfrm>
            <a:off x="5905500" y="1711959"/>
            <a:ext cx="6096000" cy="3992880"/>
          </a:xfrm>
          <a:prstGeom prst="rect">
            <a:avLst/>
          </a:prstGeom>
        </p:spPr>
      </p:pic>
      <p:sp>
        <p:nvSpPr>
          <p:cNvPr id="3" name="Content Placeholder 2">
            <a:extLst>
              <a:ext uri="{FF2B5EF4-FFF2-40B4-BE49-F238E27FC236}">
                <a16:creationId xmlns:a16="http://schemas.microsoft.com/office/drawing/2014/main" id="{1F1D9CF2-E3DF-4813-9640-D3E96CA397F7}"/>
              </a:ext>
            </a:extLst>
          </p:cNvPr>
          <p:cNvSpPr>
            <a:spLocks noGrp="1"/>
          </p:cNvSpPr>
          <p:nvPr>
            <p:ph sz="half" idx="1"/>
          </p:nvPr>
        </p:nvSpPr>
        <p:spPr>
          <a:xfrm>
            <a:off x="406401" y="1015999"/>
            <a:ext cx="5397500" cy="4076701"/>
          </a:xfrm>
        </p:spPr>
        <p:txBody>
          <a:bodyPr vert="horz" lIns="91440" tIns="45720" rIns="91440" bIns="45720" rtlCol="0" anchor="t">
            <a:noAutofit/>
          </a:bodyPr>
          <a:lstStyle/>
          <a:p>
            <a:r>
              <a:rPr lang="en-US" sz="3200" dirty="0"/>
              <a:t>The control of pH is important for living systems.</a:t>
            </a:r>
          </a:p>
          <a:p>
            <a:pPr lvl="1"/>
            <a:r>
              <a:rPr lang="en-US" sz="3200" dirty="0"/>
              <a:t>Stomach acid and Urine</a:t>
            </a:r>
          </a:p>
          <a:p>
            <a:pPr lvl="1"/>
            <a:r>
              <a:rPr lang="en-US" sz="3200" dirty="0"/>
              <a:t>Intestinal fluid and blood</a:t>
            </a:r>
          </a:p>
          <a:p>
            <a:r>
              <a:rPr lang="en-US" sz="3200" dirty="0"/>
              <a:t>Enzymes can function only within a very narrow pH range.</a:t>
            </a:r>
          </a:p>
          <a:p>
            <a:r>
              <a:rPr lang="en-US" sz="3200" b="1" dirty="0"/>
              <a:t>Buffers </a:t>
            </a:r>
            <a:r>
              <a:rPr lang="en-US" sz="3200" dirty="0"/>
              <a:t>are chemical substances that neutralize small amounts of either an acid or a base added to a solution.</a:t>
            </a:r>
          </a:p>
          <a:p>
            <a:pPr marL="457200" lvl="1"/>
            <a:endParaRPr lang="en-US" sz="3200" dirty="0"/>
          </a:p>
        </p:txBody>
      </p:sp>
    </p:spTree>
    <p:extLst>
      <p:ext uri="{BB962C8B-B14F-4D97-AF65-F5344CB8AC3E}">
        <p14:creationId xmlns:p14="http://schemas.microsoft.com/office/powerpoint/2010/main" val="1429327273"/>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AB35-811C-4EC1-8D2C-10033B2F2D69}"/>
              </a:ext>
            </a:extLst>
          </p:cNvPr>
          <p:cNvSpPr>
            <a:spLocks noGrp="1"/>
          </p:cNvSpPr>
          <p:nvPr>
            <p:ph type="title"/>
          </p:nvPr>
        </p:nvSpPr>
        <p:spPr>
          <a:xfrm>
            <a:off x="762000" y="658091"/>
            <a:ext cx="9144000" cy="1263649"/>
          </a:xfrm>
        </p:spPr>
        <p:txBody>
          <a:bodyPr/>
          <a:lstStyle/>
          <a:p>
            <a:r>
              <a:rPr lang="en-US" dirty="0"/>
              <a:t>Review Questions</a:t>
            </a:r>
          </a:p>
        </p:txBody>
      </p:sp>
      <p:sp>
        <p:nvSpPr>
          <p:cNvPr id="3" name="Content Placeholder 2">
            <a:extLst>
              <a:ext uri="{FF2B5EF4-FFF2-40B4-BE49-F238E27FC236}">
                <a16:creationId xmlns:a16="http://schemas.microsoft.com/office/drawing/2014/main" id="{5A7AAC45-6DC4-4FA0-84E8-8C7A717B0CE8}"/>
              </a:ext>
            </a:extLst>
          </p:cNvPr>
          <p:cNvSpPr>
            <a:spLocks noGrp="1"/>
          </p:cNvSpPr>
          <p:nvPr>
            <p:ph idx="1"/>
          </p:nvPr>
        </p:nvSpPr>
        <p:spPr>
          <a:xfrm>
            <a:off x="762000" y="2363931"/>
            <a:ext cx="10668000" cy="3048001"/>
          </a:xfrm>
        </p:spPr>
        <p:txBody>
          <a:bodyPr vert="horz" lIns="91440" tIns="45720" rIns="91440" bIns="45720" rtlCol="0" anchor="t">
            <a:normAutofit/>
          </a:bodyPr>
          <a:lstStyle/>
          <a:p>
            <a:pPr marL="0" indent="0">
              <a:buNone/>
            </a:pPr>
            <a:r>
              <a:rPr lang="en-US" b="1" i="1" dirty="0">
                <a:ea typeface="+mn-lt"/>
                <a:cs typeface="+mn-lt"/>
              </a:rPr>
              <a:t>Solutions</a:t>
            </a:r>
            <a:r>
              <a:rPr lang="en-US" dirty="0">
                <a:ea typeface="+mn-lt"/>
                <a:cs typeface="+mn-lt"/>
              </a:rPr>
              <a:t> </a:t>
            </a:r>
            <a:endParaRPr lang="en-US" dirty="0"/>
          </a:p>
          <a:p>
            <a:pPr marL="514350" indent="-514350">
              <a:buAutoNum type="arabicPeriod"/>
            </a:pPr>
            <a:r>
              <a:rPr lang="en-US" dirty="0">
                <a:ea typeface="+mn-lt"/>
                <a:cs typeface="+mn-lt"/>
              </a:rPr>
              <a:t>What is H30+?</a:t>
            </a:r>
          </a:p>
          <a:p>
            <a:pPr marL="514350" indent="-514350">
              <a:buAutoNum type="arabicPeriod"/>
            </a:pPr>
            <a:r>
              <a:rPr lang="en-US" dirty="0">
                <a:ea typeface="+mn-lt"/>
                <a:cs typeface="+mn-lt"/>
              </a:rPr>
              <a:t>Classify and acid and a base in regard to H30+.</a:t>
            </a:r>
          </a:p>
          <a:p>
            <a:pPr marL="514350" indent="-514350">
              <a:buAutoNum type="arabicPeriod"/>
            </a:pPr>
            <a:r>
              <a:rPr lang="en-US" dirty="0">
                <a:ea typeface="+mn-lt"/>
                <a:cs typeface="+mn-lt"/>
              </a:rPr>
              <a:t>Why does pure water have a neutral pH?</a:t>
            </a:r>
          </a:p>
          <a:p>
            <a:pPr marL="514350" indent="-514350">
              <a:buAutoNum type="arabicPeriod"/>
            </a:pPr>
            <a:r>
              <a:rPr lang="en-US" dirty="0">
                <a:ea typeface="+mn-lt"/>
                <a:cs typeface="+mn-lt"/>
              </a:rPr>
              <a:t>Outline a reason why the control of pH is important in living systems. </a:t>
            </a:r>
            <a:endParaRPr lang="en-US" dirty="0"/>
          </a:p>
        </p:txBody>
      </p:sp>
    </p:spTree>
    <p:extLst>
      <p:ext uri="{BB962C8B-B14F-4D97-AF65-F5344CB8AC3E}">
        <p14:creationId xmlns:p14="http://schemas.microsoft.com/office/powerpoint/2010/main" val="1192794182"/>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B593-9B80-4ABB-8A42-113BCA754F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0154CE-B0C8-43BE-8174-49CE894C9846}"/>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EFE29378-63A8-4141-9E10-E2280D3CDA2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909399584"/>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6A8F26-556D-41DF-9AB9-8A2FED9FF248}"/>
              </a:ext>
            </a:extLst>
          </p:cNvPr>
          <p:cNvSpPr>
            <a:spLocks noGrp="1"/>
          </p:cNvSpPr>
          <p:nvPr>
            <p:ph type="title"/>
          </p:nvPr>
        </p:nvSpPr>
        <p:spPr>
          <a:xfrm>
            <a:off x="762001" y="1524001"/>
            <a:ext cx="3047999" cy="3810000"/>
          </a:xfrm>
        </p:spPr>
        <p:txBody>
          <a:bodyPr anchor="b">
            <a:normAutofit/>
          </a:bodyPr>
          <a:lstStyle/>
          <a:p>
            <a:r>
              <a:rPr lang="en-US" dirty="0"/>
              <a:t>Student Objectives</a:t>
            </a:r>
          </a:p>
        </p:txBody>
      </p:sp>
      <p:sp>
        <p:nvSpPr>
          <p:cNvPr id="11"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D1489E3-AB5D-44EA-9128-772F90EF55C5}"/>
              </a:ext>
            </a:extLst>
          </p:cNvPr>
          <p:cNvGraphicFramePr>
            <a:graphicFrameLocks noGrp="1"/>
          </p:cNvGraphicFramePr>
          <p:nvPr>
            <p:ph idx="1"/>
            <p:extLst>
              <p:ext uri="{D42A27DB-BD31-4B8C-83A1-F6EECF244321}">
                <p14:modId xmlns:p14="http://schemas.microsoft.com/office/powerpoint/2010/main" val="3214400329"/>
              </p:ext>
            </p:extLst>
          </p:nvPr>
        </p:nvGraphicFramePr>
        <p:xfrm>
          <a:off x="5334000" y="766719"/>
          <a:ext cx="6096000" cy="532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764512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clock, drawing&#10;&#10;Description automatically generated">
            <a:extLst>
              <a:ext uri="{FF2B5EF4-FFF2-40B4-BE49-F238E27FC236}">
                <a16:creationId xmlns:a16="http://schemas.microsoft.com/office/drawing/2014/main" id="{7F7CF84F-EA30-46C4-83EB-3921CF02A13D}"/>
              </a:ext>
            </a:extLst>
          </p:cNvPr>
          <p:cNvPicPr>
            <a:picLocks noGrp="1" noChangeAspect="1"/>
          </p:cNvPicPr>
          <p:nvPr>
            <p:ph sz="half" idx="4294967295"/>
          </p:nvPr>
        </p:nvPicPr>
        <p:blipFill>
          <a:blip r:embed="rId2"/>
          <a:stretch>
            <a:fillRect/>
          </a:stretch>
        </p:blipFill>
        <p:spPr>
          <a:xfrm>
            <a:off x="500062" y="413544"/>
            <a:ext cx="6362700" cy="6045200"/>
          </a:xfrm>
        </p:spPr>
      </p:pic>
      <p:pic>
        <p:nvPicPr>
          <p:cNvPr id="9" name="Picture 9" descr="A picture containing clock, drawing&#10;&#10;Description automatically generated">
            <a:extLst>
              <a:ext uri="{FF2B5EF4-FFF2-40B4-BE49-F238E27FC236}">
                <a16:creationId xmlns:a16="http://schemas.microsoft.com/office/drawing/2014/main" id="{467FA7AE-14D5-4354-866E-218CF7FB6674}"/>
              </a:ext>
            </a:extLst>
          </p:cNvPr>
          <p:cNvPicPr>
            <a:picLocks noChangeAspect="1"/>
          </p:cNvPicPr>
          <p:nvPr/>
        </p:nvPicPr>
        <p:blipFill>
          <a:blip r:embed="rId3"/>
          <a:stretch>
            <a:fillRect/>
          </a:stretch>
        </p:blipFill>
        <p:spPr>
          <a:xfrm>
            <a:off x="8129587" y="2687031"/>
            <a:ext cx="2743200" cy="1936376"/>
          </a:xfrm>
          <a:prstGeom prst="rect">
            <a:avLst/>
          </a:prstGeom>
        </p:spPr>
      </p:pic>
    </p:spTree>
    <p:extLst>
      <p:ext uri="{BB962C8B-B14F-4D97-AF65-F5344CB8AC3E}">
        <p14:creationId xmlns:p14="http://schemas.microsoft.com/office/powerpoint/2010/main" val="4000478189"/>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744562-A6B2-454A-BA37-386407FA262E}"/>
              </a:ext>
            </a:extLst>
          </p:cNvPr>
          <p:cNvSpPr>
            <a:spLocks noGrp="1"/>
          </p:cNvSpPr>
          <p:nvPr>
            <p:ph type="title"/>
          </p:nvPr>
        </p:nvSpPr>
        <p:spPr>
          <a:xfrm>
            <a:off x="7619523" y="1168400"/>
            <a:ext cx="3810001" cy="1263649"/>
          </a:xfrm>
        </p:spPr>
        <p:txBody>
          <a:bodyPr vert="horz" lIns="91440" tIns="45720" rIns="91440" bIns="45720" rtlCol="0" anchor="t" anchorCtr="0">
            <a:normAutofit/>
          </a:bodyPr>
          <a:lstStyle/>
          <a:p>
            <a:r>
              <a:rPr lang="en-US" kern="1200">
                <a:solidFill>
                  <a:schemeClr val="tx1"/>
                </a:solidFill>
                <a:latin typeface="+mj-lt"/>
                <a:ea typeface="+mj-ea"/>
                <a:cs typeface="+mj-cs"/>
              </a:rPr>
              <a:t>Polarity</a:t>
            </a:r>
          </a:p>
        </p:txBody>
      </p:sp>
      <p:pic>
        <p:nvPicPr>
          <p:cNvPr id="5" name="Picture 5" descr="A close up of a logo&#10;&#10;Description automatically generated">
            <a:extLst>
              <a:ext uri="{FF2B5EF4-FFF2-40B4-BE49-F238E27FC236}">
                <a16:creationId xmlns:a16="http://schemas.microsoft.com/office/drawing/2014/main" id="{FC603D4A-87E8-4752-ACF0-86CF9782F14E}"/>
              </a:ext>
            </a:extLst>
          </p:cNvPr>
          <p:cNvPicPr>
            <a:picLocks noGrp="1" noChangeAspect="1"/>
          </p:cNvPicPr>
          <p:nvPr>
            <p:ph sz="half" idx="2"/>
          </p:nvPr>
        </p:nvPicPr>
        <p:blipFill rotWithShape="1">
          <a:blip r:embed="rId2"/>
          <a:srcRect r="1" b="1619"/>
          <a:stretch/>
        </p:blipFill>
        <p:spPr>
          <a:xfrm>
            <a:off x="760268" y="724479"/>
            <a:ext cx="6095525" cy="4683349"/>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12" name="Freeform: Shape 11">
            <a:extLst>
              <a:ext uri="{FF2B5EF4-FFF2-40B4-BE49-F238E27FC236}">
                <a16:creationId xmlns:a16="http://schemas.microsoft.com/office/drawing/2014/main" id="{A027D562-8F7E-478A-942E-D959A950C5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8A28C56-2619-47F0-B448-9D145309B8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3E70374-A582-48B4-8BBB-50AD7875BC34}"/>
              </a:ext>
            </a:extLst>
          </p:cNvPr>
          <p:cNvSpPr>
            <a:spLocks noGrp="1"/>
          </p:cNvSpPr>
          <p:nvPr>
            <p:ph sz="half" idx="1"/>
          </p:nvPr>
        </p:nvSpPr>
        <p:spPr>
          <a:xfrm>
            <a:off x="7619524" y="2146299"/>
            <a:ext cx="4445000" cy="4368801"/>
          </a:xfrm>
        </p:spPr>
        <p:txBody>
          <a:bodyPr vert="horz" lIns="91440" tIns="45720" rIns="91440" bIns="45720" rtlCol="0" anchor="t">
            <a:normAutofit/>
          </a:bodyPr>
          <a:lstStyle/>
          <a:p>
            <a:r>
              <a:rPr lang="en-US" sz="3200" dirty="0"/>
              <a:t>In the water molecule (H20), hydrogen and oxygen atoms share electrons to form covalent bonds.</a:t>
            </a:r>
          </a:p>
          <a:p>
            <a:r>
              <a:rPr lang="en-US" sz="3200" dirty="0"/>
              <a:t>Water is called a </a:t>
            </a:r>
            <a:r>
              <a:rPr lang="en-US" sz="3200" b="1" dirty="0"/>
              <a:t>polar </a:t>
            </a:r>
            <a:r>
              <a:rPr lang="en-US" sz="3200" dirty="0"/>
              <a:t>compound because of its uneven distribution of charge.</a:t>
            </a:r>
          </a:p>
        </p:txBody>
      </p:sp>
    </p:spTree>
    <p:extLst>
      <p:ext uri="{BB962C8B-B14F-4D97-AF65-F5344CB8AC3E}">
        <p14:creationId xmlns:p14="http://schemas.microsoft.com/office/powerpoint/2010/main" val="840232045"/>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48EF7-FC19-4D29-B583-1E813017A499}"/>
              </a:ext>
            </a:extLst>
          </p:cNvPr>
          <p:cNvSpPr>
            <a:spLocks noGrp="1"/>
          </p:cNvSpPr>
          <p:nvPr>
            <p:ph type="title"/>
          </p:nvPr>
        </p:nvSpPr>
        <p:spPr>
          <a:xfrm>
            <a:off x="762000" y="4572000"/>
            <a:ext cx="3810001" cy="1524000"/>
          </a:xfrm>
        </p:spPr>
        <p:txBody>
          <a:bodyPr vert="horz" lIns="91440" tIns="45720" rIns="91440" bIns="45720" rtlCol="0" anchor="t" anchorCtr="0">
            <a:normAutofit/>
          </a:bodyPr>
          <a:lstStyle/>
          <a:p>
            <a:r>
              <a:rPr lang="en-US" kern="1200">
                <a:solidFill>
                  <a:schemeClr val="tx1"/>
                </a:solidFill>
                <a:latin typeface="+mj-lt"/>
                <a:ea typeface="+mj-ea"/>
                <a:cs typeface="+mj-cs"/>
              </a:rPr>
              <a:t>Solubility of Water</a:t>
            </a:r>
          </a:p>
        </p:txBody>
      </p:sp>
      <p:pic>
        <p:nvPicPr>
          <p:cNvPr id="5" name="Picture 5" descr="A drawing of a cartoon character&#10;&#10;Description automatically generated">
            <a:extLst>
              <a:ext uri="{FF2B5EF4-FFF2-40B4-BE49-F238E27FC236}">
                <a16:creationId xmlns:a16="http://schemas.microsoft.com/office/drawing/2014/main" id="{FAE76976-93FF-494F-A973-BB8925A8C5A9}"/>
              </a:ext>
            </a:extLst>
          </p:cNvPr>
          <p:cNvPicPr>
            <a:picLocks noGrp="1" noChangeAspect="1"/>
          </p:cNvPicPr>
          <p:nvPr>
            <p:ph sz="half" idx="2"/>
          </p:nvPr>
        </p:nvPicPr>
        <p:blipFill rotWithShape="1">
          <a:blip r:embed="rId2"/>
          <a:srcRect t="16526" r="1" b="13439"/>
          <a:stretch/>
        </p:blipFill>
        <p:spPr>
          <a:xfrm>
            <a:off x="476" y="-33773"/>
            <a:ext cx="12191524" cy="3820944"/>
          </a:xfrm>
          <a:custGeom>
            <a:avLst/>
            <a:gdLst/>
            <a:ahLst/>
            <a:cxnLst/>
            <a:rect l="l" t="t" r="r" b="b"/>
            <a:pathLst>
              <a:path w="12191524" h="3820944">
                <a:moveTo>
                  <a:pt x="0" y="0"/>
                </a:moveTo>
                <a:lnTo>
                  <a:pt x="12191524" y="0"/>
                </a:lnTo>
                <a:lnTo>
                  <a:pt x="12191524" y="999522"/>
                </a:lnTo>
                <a:lnTo>
                  <a:pt x="12191524" y="1442807"/>
                </a:lnTo>
                <a:lnTo>
                  <a:pt x="12122577" y="1473667"/>
                </a:lnTo>
                <a:cubicBezTo>
                  <a:pt x="12109137" y="1479237"/>
                  <a:pt x="12094348" y="1482309"/>
                  <a:pt x="12082252" y="1489797"/>
                </a:cubicBezTo>
                <a:cubicBezTo>
                  <a:pt x="12026558" y="1523980"/>
                  <a:pt x="11972595" y="1560851"/>
                  <a:pt x="11916137" y="1593691"/>
                </a:cubicBezTo>
                <a:cubicBezTo>
                  <a:pt x="11857951" y="1627681"/>
                  <a:pt x="11805909" y="1667816"/>
                  <a:pt x="11765771" y="1722164"/>
                </a:cubicBezTo>
                <a:cubicBezTo>
                  <a:pt x="11728516" y="1772670"/>
                  <a:pt x="11692413" y="1823942"/>
                  <a:pt x="11655351" y="1874640"/>
                </a:cubicBezTo>
                <a:cubicBezTo>
                  <a:pt x="11645941" y="1887507"/>
                  <a:pt x="11637298" y="1902679"/>
                  <a:pt x="11624432" y="1910938"/>
                </a:cubicBezTo>
                <a:cubicBezTo>
                  <a:pt x="11597739" y="1928220"/>
                  <a:pt x="11568548" y="1942239"/>
                  <a:pt x="11539935" y="1956449"/>
                </a:cubicBezTo>
                <a:cubicBezTo>
                  <a:pt x="11515354" y="1968548"/>
                  <a:pt x="11489237" y="1977572"/>
                  <a:pt x="11465234" y="1990631"/>
                </a:cubicBezTo>
                <a:cubicBezTo>
                  <a:pt x="11446031" y="2001003"/>
                  <a:pt x="11428938" y="2015406"/>
                  <a:pt x="11411078" y="2028464"/>
                </a:cubicBezTo>
                <a:cubicBezTo>
                  <a:pt x="11395523" y="2039793"/>
                  <a:pt x="11378432" y="2049587"/>
                  <a:pt x="11365374" y="2063224"/>
                </a:cubicBezTo>
                <a:cubicBezTo>
                  <a:pt x="11333494" y="2096253"/>
                  <a:pt x="11301423" y="2128708"/>
                  <a:pt x="11261864" y="2153097"/>
                </a:cubicBezTo>
                <a:cubicBezTo>
                  <a:pt x="11222880" y="2177292"/>
                  <a:pt x="11186009" y="2204371"/>
                  <a:pt x="11147219" y="2228952"/>
                </a:cubicBezTo>
                <a:cubicBezTo>
                  <a:pt x="11109194" y="2252957"/>
                  <a:pt x="11074820" y="2279264"/>
                  <a:pt x="11055040" y="2321898"/>
                </a:cubicBezTo>
                <a:cubicBezTo>
                  <a:pt x="11046207" y="2340716"/>
                  <a:pt x="11033723" y="2361265"/>
                  <a:pt x="11017016" y="2372212"/>
                </a:cubicBezTo>
                <a:cubicBezTo>
                  <a:pt x="10993203" y="2387766"/>
                  <a:pt x="10963054" y="2393336"/>
                  <a:pt x="10937127" y="2406587"/>
                </a:cubicBezTo>
                <a:cubicBezTo>
                  <a:pt x="10906594" y="2422142"/>
                  <a:pt x="10871260" y="2435584"/>
                  <a:pt x="10850520" y="2460357"/>
                </a:cubicBezTo>
                <a:cubicBezTo>
                  <a:pt x="10832083" y="2482442"/>
                  <a:pt x="10813456" y="2499725"/>
                  <a:pt x="10789065" y="2513743"/>
                </a:cubicBezTo>
                <a:cubicBezTo>
                  <a:pt x="10771977" y="2523538"/>
                  <a:pt x="10759302" y="2541396"/>
                  <a:pt x="10741635" y="2549463"/>
                </a:cubicBezTo>
                <a:cubicBezTo>
                  <a:pt x="10718398" y="2560217"/>
                  <a:pt x="10694970" y="2568667"/>
                  <a:pt x="10674613" y="2585374"/>
                </a:cubicBezTo>
                <a:cubicBezTo>
                  <a:pt x="10653488" y="2602657"/>
                  <a:pt x="10629485" y="2616291"/>
                  <a:pt x="10607400" y="2632424"/>
                </a:cubicBezTo>
                <a:cubicBezTo>
                  <a:pt x="10595686" y="2641064"/>
                  <a:pt x="10586083" y="2652395"/>
                  <a:pt x="10574755" y="2661421"/>
                </a:cubicBezTo>
                <a:cubicBezTo>
                  <a:pt x="10554014" y="2677936"/>
                  <a:pt x="10532889" y="2694066"/>
                  <a:pt x="10511572" y="2709621"/>
                </a:cubicBezTo>
                <a:cubicBezTo>
                  <a:pt x="10490258" y="2725177"/>
                  <a:pt x="10469901" y="2743228"/>
                  <a:pt x="10446472" y="2754559"/>
                </a:cubicBezTo>
                <a:cubicBezTo>
                  <a:pt x="10406530" y="2773763"/>
                  <a:pt x="10362937" y="2785286"/>
                  <a:pt x="10324143" y="2806024"/>
                </a:cubicBezTo>
                <a:cubicBezTo>
                  <a:pt x="10284778" y="2827147"/>
                  <a:pt x="10247712" y="2853650"/>
                  <a:pt x="10212763" y="2881687"/>
                </a:cubicBezTo>
                <a:cubicBezTo>
                  <a:pt x="10185110" y="2903772"/>
                  <a:pt x="10159185" y="2925665"/>
                  <a:pt x="10124423" y="2936993"/>
                </a:cubicBezTo>
                <a:cubicBezTo>
                  <a:pt x="10105029" y="2943332"/>
                  <a:pt x="10084674" y="2957158"/>
                  <a:pt x="10072957" y="2973291"/>
                </a:cubicBezTo>
                <a:cubicBezTo>
                  <a:pt x="10047608" y="3008432"/>
                  <a:pt x="10015155" y="3033205"/>
                  <a:pt x="9978476" y="3054330"/>
                </a:cubicBezTo>
                <a:cubicBezTo>
                  <a:pt x="9929506" y="3082751"/>
                  <a:pt x="9881112" y="3111748"/>
                  <a:pt x="9831950" y="3139593"/>
                </a:cubicBezTo>
                <a:cubicBezTo>
                  <a:pt x="9802955" y="3156110"/>
                  <a:pt x="9774150" y="3173585"/>
                  <a:pt x="9743420" y="3185683"/>
                </a:cubicBezTo>
                <a:cubicBezTo>
                  <a:pt x="9680626" y="3210648"/>
                  <a:pt x="9616293" y="3231963"/>
                  <a:pt x="9552921" y="3255202"/>
                </a:cubicBezTo>
                <a:cubicBezTo>
                  <a:pt x="9532180" y="3262690"/>
                  <a:pt x="9512591" y="3273445"/>
                  <a:pt x="9491467" y="3279975"/>
                </a:cubicBezTo>
                <a:cubicBezTo>
                  <a:pt x="9468614" y="3287079"/>
                  <a:pt x="9444037" y="3289191"/>
                  <a:pt x="9421184" y="3296297"/>
                </a:cubicBezTo>
                <a:cubicBezTo>
                  <a:pt x="9383158" y="3308010"/>
                  <a:pt x="9346287" y="3322991"/>
                  <a:pt x="9308263" y="3334897"/>
                </a:cubicBezTo>
                <a:cubicBezTo>
                  <a:pt x="9234905" y="3357750"/>
                  <a:pt x="9161354" y="3379643"/>
                  <a:pt x="9087805" y="3401342"/>
                </a:cubicBezTo>
                <a:cubicBezTo>
                  <a:pt x="9072058" y="3405952"/>
                  <a:pt x="9054966" y="3406528"/>
                  <a:pt x="9039413" y="3411520"/>
                </a:cubicBezTo>
                <a:cubicBezTo>
                  <a:pt x="8998123" y="3424963"/>
                  <a:pt x="8957026" y="3439557"/>
                  <a:pt x="8916122" y="3454344"/>
                </a:cubicBezTo>
                <a:cubicBezTo>
                  <a:pt x="8891351" y="3463370"/>
                  <a:pt x="8867152" y="3474508"/>
                  <a:pt x="8842189" y="3483149"/>
                </a:cubicBezTo>
                <a:cubicBezTo>
                  <a:pt x="8822216" y="3490063"/>
                  <a:pt x="8801668" y="3495439"/>
                  <a:pt x="8780927" y="3499665"/>
                </a:cubicBezTo>
                <a:cubicBezTo>
                  <a:pt x="8763068" y="3503316"/>
                  <a:pt x="8744441" y="3502930"/>
                  <a:pt x="8726773" y="3507348"/>
                </a:cubicBezTo>
                <a:cubicBezTo>
                  <a:pt x="8678955" y="3519252"/>
                  <a:pt x="8631715" y="3532697"/>
                  <a:pt x="8584281" y="3545369"/>
                </a:cubicBezTo>
                <a:cubicBezTo>
                  <a:pt x="8565270" y="3550363"/>
                  <a:pt x="8545874" y="3554014"/>
                  <a:pt x="8527437" y="3560350"/>
                </a:cubicBezTo>
                <a:cubicBezTo>
                  <a:pt x="8478083" y="3577056"/>
                  <a:pt x="8429499" y="3596067"/>
                  <a:pt x="8379953" y="3611816"/>
                </a:cubicBezTo>
                <a:cubicBezTo>
                  <a:pt x="8338858" y="3624874"/>
                  <a:pt x="8296608" y="3634283"/>
                  <a:pt x="8254935" y="3645805"/>
                </a:cubicBezTo>
                <a:cubicBezTo>
                  <a:pt x="8237268" y="3650799"/>
                  <a:pt x="8220369" y="3657906"/>
                  <a:pt x="8202705" y="3662128"/>
                </a:cubicBezTo>
                <a:cubicBezTo>
                  <a:pt x="8163143" y="3671732"/>
                  <a:pt x="8123007" y="3679796"/>
                  <a:pt x="8083256" y="3689399"/>
                </a:cubicBezTo>
                <a:cubicBezTo>
                  <a:pt x="8060593" y="3694967"/>
                  <a:pt x="8038702" y="3704953"/>
                  <a:pt x="8015657" y="3708604"/>
                </a:cubicBezTo>
                <a:cubicBezTo>
                  <a:pt x="7960927" y="3717244"/>
                  <a:pt x="7905813" y="3723388"/>
                  <a:pt x="7850697" y="3730302"/>
                </a:cubicBezTo>
                <a:cubicBezTo>
                  <a:pt x="7793857" y="3737407"/>
                  <a:pt x="7737204" y="3744897"/>
                  <a:pt x="7680358" y="3751233"/>
                </a:cubicBezTo>
                <a:cubicBezTo>
                  <a:pt x="7649249" y="3754499"/>
                  <a:pt x="7617946" y="3755075"/>
                  <a:pt x="7586836" y="3758148"/>
                </a:cubicBezTo>
                <a:cubicBezTo>
                  <a:pt x="7559567" y="3760838"/>
                  <a:pt x="7532490" y="3765830"/>
                  <a:pt x="7505221" y="3769096"/>
                </a:cubicBezTo>
                <a:cubicBezTo>
                  <a:pt x="7481600" y="3771782"/>
                  <a:pt x="7457787" y="3773318"/>
                  <a:pt x="7434167" y="3776008"/>
                </a:cubicBezTo>
                <a:cubicBezTo>
                  <a:pt x="7396337" y="3780424"/>
                  <a:pt x="7358696" y="3785419"/>
                  <a:pt x="7321059" y="3790027"/>
                </a:cubicBezTo>
                <a:cubicBezTo>
                  <a:pt x="7305312" y="3791755"/>
                  <a:pt x="7288795" y="3796555"/>
                  <a:pt x="7274008" y="3793677"/>
                </a:cubicBezTo>
                <a:cubicBezTo>
                  <a:pt x="7236753" y="3786377"/>
                  <a:pt x="7200073" y="3788491"/>
                  <a:pt x="7163010" y="3793483"/>
                </a:cubicBezTo>
                <a:cubicBezTo>
                  <a:pt x="7150336" y="3795213"/>
                  <a:pt x="7136701" y="3794827"/>
                  <a:pt x="7124411" y="3791563"/>
                </a:cubicBezTo>
                <a:cubicBezTo>
                  <a:pt x="7099253" y="3785033"/>
                  <a:pt x="7074865" y="3775814"/>
                  <a:pt x="7050092" y="3767750"/>
                </a:cubicBezTo>
                <a:cubicBezTo>
                  <a:pt x="7047401" y="3766790"/>
                  <a:pt x="7044138" y="3766598"/>
                  <a:pt x="7041259" y="3766022"/>
                </a:cubicBezTo>
                <a:cubicBezTo>
                  <a:pt x="7024935" y="3762756"/>
                  <a:pt x="7008806" y="3759492"/>
                  <a:pt x="6992479" y="3756611"/>
                </a:cubicBezTo>
                <a:cubicBezTo>
                  <a:pt x="6983647" y="3755075"/>
                  <a:pt x="6974621" y="3754883"/>
                  <a:pt x="6965786" y="3753539"/>
                </a:cubicBezTo>
                <a:cubicBezTo>
                  <a:pt x="6931605" y="3748161"/>
                  <a:pt x="6893965" y="3757188"/>
                  <a:pt x="6864390" y="3733953"/>
                </a:cubicBezTo>
                <a:cubicBezTo>
                  <a:pt x="6845188" y="3718972"/>
                  <a:pt x="6826559" y="3722430"/>
                  <a:pt x="6806012" y="3724734"/>
                </a:cubicBezTo>
                <a:cubicBezTo>
                  <a:pt x="6790457" y="3726462"/>
                  <a:pt x="6774517" y="3725884"/>
                  <a:pt x="6758771" y="3726078"/>
                </a:cubicBezTo>
                <a:cubicBezTo>
                  <a:pt x="6731118" y="3726652"/>
                  <a:pt x="6703464" y="3726846"/>
                  <a:pt x="6675809" y="3727806"/>
                </a:cubicBezTo>
                <a:cubicBezTo>
                  <a:pt x="6666975" y="3728190"/>
                  <a:pt x="6657953" y="3732993"/>
                  <a:pt x="6649308" y="3732225"/>
                </a:cubicBezTo>
                <a:cubicBezTo>
                  <a:pt x="6609365" y="3728574"/>
                  <a:pt x="6569421" y="3722812"/>
                  <a:pt x="6529475" y="3719548"/>
                </a:cubicBezTo>
                <a:cubicBezTo>
                  <a:pt x="6506816" y="3717630"/>
                  <a:pt x="6483579" y="3721276"/>
                  <a:pt x="6461111" y="3718588"/>
                </a:cubicBezTo>
                <a:cubicBezTo>
                  <a:pt x="6435188" y="3715516"/>
                  <a:pt x="6409839" y="3707644"/>
                  <a:pt x="6384104" y="3702841"/>
                </a:cubicBezTo>
                <a:cubicBezTo>
                  <a:pt x="6377000" y="3701497"/>
                  <a:pt x="6369125" y="3703225"/>
                  <a:pt x="6361637" y="3703609"/>
                </a:cubicBezTo>
                <a:cubicBezTo>
                  <a:pt x="6353187" y="3703993"/>
                  <a:pt x="6344928" y="3704761"/>
                  <a:pt x="6336480" y="3704953"/>
                </a:cubicBezTo>
                <a:cubicBezTo>
                  <a:pt x="6310745" y="3705339"/>
                  <a:pt x="6285014" y="3704761"/>
                  <a:pt x="6259279" y="3706108"/>
                </a:cubicBezTo>
                <a:cubicBezTo>
                  <a:pt x="6243533" y="3706876"/>
                  <a:pt x="6227020" y="3714748"/>
                  <a:pt x="6212421" y="3711868"/>
                </a:cubicBezTo>
                <a:cubicBezTo>
                  <a:pt x="6182658" y="3706298"/>
                  <a:pt x="6152891" y="3718780"/>
                  <a:pt x="6123127" y="3708412"/>
                </a:cubicBezTo>
                <a:cubicBezTo>
                  <a:pt x="6113907" y="3705339"/>
                  <a:pt x="6101232" y="3713020"/>
                  <a:pt x="6090095" y="3713404"/>
                </a:cubicBezTo>
                <a:cubicBezTo>
                  <a:pt x="6062249" y="3714364"/>
                  <a:pt x="6034404" y="3714172"/>
                  <a:pt x="6006559" y="3713980"/>
                </a:cubicBezTo>
                <a:cubicBezTo>
                  <a:pt x="5981594" y="3713788"/>
                  <a:pt x="5955667" y="3716476"/>
                  <a:pt x="5931664" y="3711100"/>
                </a:cubicBezTo>
                <a:cubicBezTo>
                  <a:pt x="5906505" y="3705339"/>
                  <a:pt x="5883846" y="3706108"/>
                  <a:pt x="5859457" y="3712636"/>
                </a:cubicBezTo>
                <a:cubicBezTo>
                  <a:pt x="5842749" y="3717052"/>
                  <a:pt x="5825082" y="3717630"/>
                  <a:pt x="5807800" y="3718972"/>
                </a:cubicBezTo>
                <a:cubicBezTo>
                  <a:pt x="5789173" y="3720508"/>
                  <a:pt x="5768624" y="3716476"/>
                  <a:pt x="5751725" y="3722812"/>
                </a:cubicBezTo>
                <a:cubicBezTo>
                  <a:pt x="5701409" y="3741633"/>
                  <a:pt x="5649751" y="3745665"/>
                  <a:pt x="5597135" y="3745665"/>
                </a:cubicBezTo>
                <a:cubicBezTo>
                  <a:pt x="5587530" y="3745665"/>
                  <a:pt x="5577737" y="3742979"/>
                  <a:pt x="5568522" y="3740097"/>
                </a:cubicBezTo>
                <a:cubicBezTo>
                  <a:pt x="5514748" y="3722812"/>
                  <a:pt x="5460785" y="3724348"/>
                  <a:pt x="5406055" y="3734911"/>
                </a:cubicBezTo>
                <a:cubicBezTo>
                  <a:pt x="5394725" y="3737217"/>
                  <a:pt x="5382052" y="3737601"/>
                  <a:pt x="5370722" y="3735297"/>
                </a:cubicBezTo>
                <a:cubicBezTo>
                  <a:pt x="5338843" y="3728574"/>
                  <a:pt x="5307923" y="3717436"/>
                  <a:pt x="5275854" y="3712636"/>
                </a:cubicBezTo>
                <a:cubicBezTo>
                  <a:pt x="5222853" y="3704761"/>
                  <a:pt x="5176956" y="3731262"/>
                  <a:pt x="5129523" y="3748547"/>
                </a:cubicBezTo>
                <a:cubicBezTo>
                  <a:pt x="5084393" y="3764870"/>
                  <a:pt x="5045986" y="3801741"/>
                  <a:pt x="4992598" y="3793483"/>
                </a:cubicBezTo>
                <a:cubicBezTo>
                  <a:pt x="4987223" y="3792715"/>
                  <a:pt x="4981269" y="3797899"/>
                  <a:pt x="4975315" y="3799245"/>
                </a:cubicBezTo>
                <a:cubicBezTo>
                  <a:pt x="4958992" y="3802893"/>
                  <a:pt x="4942670" y="3807309"/>
                  <a:pt x="4926153" y="3809040"/>
                </a:cubicBezTo>
                <a:cubicBezTo>
                  <a:pt x="4905990" y="3811344"/>
                  <a:pt x="4885441" y="3810576"/>
                  <a:pt x="4865279" y="3812496"/>
                </a:cubicBezTo>
                <a:cubicBezTo>
                  <a:pt x="4839352" y="3814800"/>
                  <a:pt x="4813813" y="3820944"/>
                  <a:pt x="4788077" y="3820944"/>
                </a:cubicBezTo>
                <a:cubicBezTo>
                  <a:pt x="4767337" y="3820944"/>
                  <a:pt x="4746790" y="3813840"/>
                  <a:pt x="4726243" y="3810382"/>
                </a:cubicBezTo>
                <a:cubicBezTo>
                  <a:pt x="4697244" y="3805581"/>
                  <a:pt x="4665364" y="3806925"/>
                  <a:pt x="4639824" y="3794635"/>
                </a:cubicBezTo>
                <a:cubicBezTo>
                  <a:pt x="4612556" y="3781576"/>
                  <a:pt x="4586629" y="3775624"/>
                  <a:pt x="4558401" y="3779656"/>
                </a:cubicBezTo>
                <a:cubicBezTo>
                  <a:pt x="4548990" y="3781000"/>
                  <a:pt x="4536892" y="3789067"/>
                  <a:pt x="4532667" y="3797323"/>
                </a:cubicBezTo>
                <a:cubicBezTo>
                  <a:pt x="4523257" y="3815760"/>
                  <a:pt x="4510393" y="3819026"/>
                  <a:pt x="4492916" y="3812686"/>
                </a:cubicBezTo>
                <a:cubicBezTo>
                  <a:pt x="4477745" y="3807309"/>
                  <a:pt x="4459117" y="3804621"/>
                  <a:pt x="4448748" y="3794251"/>
                </a:cubicBezTo>
                <a:cubicBezTo>
                  <a:pt x="4419365" y="3764870"/>
                  <a:pt x="4381917" y="3763910"/>
                  <a:pt x="4345430" y="3756037"/>
                </a:cubicBezTo>
                <a:cubicBezTo>
                  <a:pt x="4323158" y="3751233"/>
                  <a:pt x="4302414" y="3751043"/>
                  <a:pt x="4280138" y="3754307"/>
                </a:cubicBezTo>
                <a:cubicBezTo>
                  <a:pt x="4231745" y="3761606"/>
                  <a:pt x="4184696" y="3751233"/>
                  <a:pt x="4138222" y="3737985"/>
                </a:cubicBezTo>
                <a:cubicBezTo>
                  <a:pt x="4107495" y="3729150"/>
                  <a:pt x="4076002" y="3723774"/>
                  <a:pt x="4045468" y="3714748"/>
                </a:cubicBezTo>
                <a:cubicBezTo>
                  <a:pt x="4022615" y="3707836"/>
                  <a:pt x="3999765" y="3699577"/>
                  <a:pt x="3978834" y="3688439"/>
                </a:cubicBezTo>
                <a:cubicBezTo>
                  <a:pt x="3948489" y="3672114"/>
                  <a:pt x="3921990" y="3647533"/>
                  <a:pt x="3883388" y="3654063"/>
                </a:cubicBezTo>
                <a:cubicBezTo>
                  <a:pt x="3849397" y="3659824"/>
                  <a:pt x="3818673" y="3647727"/>
                  <a:pt x="3787562" y="3636205"/>
                </a:cubicBezTo>
                <a:cubicBezTo>
                  <a:pt x="3764709" y="3627754"/>
                  <a:pt x="3741860" y="3619112"/>
                  <a:pt x="3718236" y="3613736"/>
                </a:cubicBezTo>
                <a:cubicBezTo>
                  <a:pt x="3690198" y="3607398"/>
                  <a:pt x="3658511" y="3610088"/>
                  <a:pt x="3633546" y="3598371"/>
                </a:cubicBezTo>
                <a:cubicBezTo>
                  <a:pt x="3607429" y="3586081"/>
                  <a:pt x="3585730" y="3594339"/>
                  <a:pt x="3562493" y="3597797"/>
                </a:cubicBezTo>
                <a:cubicBezTo>
                  <a:pt x="3525430" y="3603173"/>
                  <a:pt x="3488557" y="3613160"/>
                  <a:pt x="3451111" y="3600485"/>
                </a:cubicBezTo>
                <a:cubicBezTo>
                  <a:pt x="3405599" y="3585123"/>
                  <a:pt x="3360470" y="3568608"/>
                  <a:pt x="3314766" y="3554014"/>
                </a:cubicBezTo>
                <a:cubicBezTo>
                  <a:pt x="3297095" y="3548441"/>
                  <a:pt x="3278088" y="3546137"/>
                  <a:pt x="3259650" y="3543641"/>
                </a:cubicBezTo>
                <a:cubicBezTo>
                  <a:pt x="3242177" y="3541529"/>
                  <a:pt x="3221244" y="3546905"/>
                  <a:pt x="3207800" y="3538841"/>
                </a:cubicBezTo>
                <a:cubicBezTo>
                  <a:pt x="3173232" y="3518102"/>
                  <a:pt x="3137707" y="3507924"/>
                  <a:pt x="3097761" y="3507924"/>
                </a:cubicBezTo>
                <a:cubicBezTo>
                  <a:pt x="3082781" y="3507924"/>
                  <a:pt x="3068186" y="3499281"/>
                  <a:pt x="3053018" y="3497743"/>
                </a:cubicBezTo>
                <a:cubicBezTo>
                  <a:pt x="3032275" y="3495825"/>
                  <a:pt x="3008462" y="3490639"/>
                  <a:pt x="2990411" y="3497937"/>
                </a:cubicBezTo>
                <a:cubicBezTo>
                  <a:pt x="2947971" y="3515220"/>
                  <a:pt x="2913598" y="3500817"/>
                  <a:pt x="2876535" y="3483727"/>
                </a:cubicBezTo>
                <a:cubicBezTo>
                  <a:pt x="2840045" y="3466826"/>
                  <a:pt x="2801638" y="3453386"/>
                  <a:pt x="2762848" y="3442245"/>
                </a:cubicBezTo>
                <a:cubicBezTo>
                  <a:pt x="2748254" y="3438213"/>
                  <a:pt x="2730779" y="3444935"/>
                  <a:pt x="2714647" y="3446277"/>
                </a:cubicBezTo>
                <a:cubicBezTo>
                  <a:pt x="2708884" y="3446663"/>
                  <a:pt x="2702546" y="3447239"/>
                  <a:pt x="2697364" y="3445319"/>
                </a:cubicBezTo>
                <a:cubicBezTo>
                  <a:pt x="2647242" y="3426883"/>
                  <a:pt x="2596350" y="3412864"/>
                  <a:pt x="2542006" y="3422464"/>
                </a:cubicBezTo>
                <a:cubicBezTo>
                  <a:pt x="2537013" y="3423426"/>
                  <a:pt x="2531443" y="3421314"/>
                  <a:pt x="2526449" y="3419970"/>
                </a:cubicBezTo>
                <a:cubicBezTo>
                  <a:pt x="2502060" y="3413056"/>
                  <a:pt x="2478247" y="3402110"/>
                  <a:pt x="2453476" y="3399614"/>
                </a:cubicBezTo>
                <a:cubicBezTo>
                  <a:pt x="2392408" y="3393469"/>
                  <a:pt x="2330957" y="3390971"/>
                  <a:pt x="2269501" y="3386939"/>
                </a:cubicBezTo>
                <a:cubicBezTo>
                  <a:pt x="2265661" y="3386747"/>
                  <a:pt x="2261629" y="3386747"/>
                  <a:pt x="2258173" y="3385403"/>
                </a:cubicBezTo>
                <a:cubicBezTo>
                  <a:pt x="2235512" y="3377145"/>
                  <a:pt x="2215733" y="3379835"/>
                  <a:pt x="2196526" y="3395579"/>
                </a:cubicBezTo>
                <a:cubicBezTo>
                  <a:pt x="2188078" y="3402494"/>
                  <a:pt x="2176555" y="3406142"/>
                  <a:pt x="2165995" y="3409984"/>
                </a:cubicBezTo>
                <a:cubicBezTo>
                  <a:pt x="2150438" y="3415746"/>
                  <a:pt x="2134500" y="3421314"/>
                  <a:pt x="2118369" y="3424963"/>
                </a:cubicBezTo>
                <a:cubicBezTo>
                  <a:pt x="2102428" y="3428419"/>
                  <a:pt x="2085338" y="3433219"/>
                  <a:pt x="2069975" y="3430533"/>
                </a:cubicBezTo>
                <a:cubicBezTo>
                  <a:pt x="2042322" y="3425731"/>
                  <a:pt x="2016011" y="3414978"/>
                  <a:pt x="1988742" y="3407870"/>
                </a:cubicBezTo>
                <a:cubicBezTo>
                  <a:pt x="1979334" y="3405374"/>
                  <a:pt x="1968961" y="3405760"/>
                  <a:pt x="1959169" y="3405566"/>
                </a:cubicBezTo>
                <a:cubicBezTo>
                  <a:pt x="1936700" y="3404992"/>
                  <a:pt x="1913655" y="3410560"/>
                  <a:pt x="1893300" y="3394621"/>
                </a:cubicBezTo>
                <a:cubicBezTo>
                  <a:pt x="1874482" y="3379643"/>
                  <a:pt x="1855467" y="3384057"/>
                  <a:pt x="1835688" y="3395389"/>
                </a:cubicBezTo>
                <a:cubicBezTo>
                  <a:pt x="1821477" y="3403456"/>
                  <a:pt x="1805349" y="3409792"/>
                  <a:pt x="1789408" y="3412864"/>
                </a:cubicBezTo>
                <a:cubicBezTo>
                  <a:pt x="1767515" y="3417088"/>
                  <a:pt x="1745815" y="3418818"/>
                  <a:pt x="1722194" y="3416320"/>
                </a:cubicBezTo>
                <a:cubicBezTo>
                  <a:pt x="1705487" y="3414592"/>
                  <a:pt x="1691850" y="3413824"/>
                  <a:pt x="1678792" y="3403646"/>
                </a:cubicBezTo>
                <a:cubicBezTo>
                  <a:pt x="1676682" y="3402110"/>
                  <a:pt x="1672842" y="3401726"/>
                  <a:pt x="1669960" y="3401920"/>
                </a:cubicBezTo>
                <a:cubicBezTo>
                  <a:pt x="1632128" y="3405184"/>
                  <a:pt x="1594681" y="3403456"/>
                  <a:pt x="1556465" y="3401150"/>
                </a:cubicBezTo>
                <a:cubicBezTo>
                  <a:pt x="1507881" y="3398077"/>
                  <a:pt x="1456797" y="3407102"/>
                  <a:pt x="1414742" y="3439365"/>
                </a:cubicBezTo>
                <a:cubicBezTo>
                  <a:pt x="1408597" y="3444167"/>
                  <a:pt x="1399379" y="3446277"/>
                  <a:pt x="1391313" y="3447431"/>
                </a:cubicBezTo>
                <a:cubicBezTo>
                  <a:pt x="1353289" y="3452424"/>
                  <a:pt x="1315074" y="3455882"/>
                  <a:pt x="1277050" y="3461450"/>
                </a:cubicBezTo>
                <a:cubicBezTo>
                  <a:pt x="1256309" y="3464522"/>
                  <a:pt x="1234609" y="3467212"/>
                  <a:pt x="1215792" y="3475661"/>
                </a:cubicBezTo>
                <a:cubicBezTo>
                  <a:pt x="1197357" y="3483917"/>
                  <a:pt x="1182567" y="3493711"/>
                  <a:pt x="1171622" y="3476429"/>
                </a:cubicBezTo>
                <a:cubicBezTo>
                  <a:pt x="1152035" y="3485647"/>
                  <a:pt x="1134940" y="3493329"/>
                  <a:pt x="1118238" y="3501586"/>
                </a:cubicBezTo>
                <a:cubicBezTo>
                  <a:pt x="1112090" y="3504658"/>
                  <a:pt x="1106906" y="3509652"/>
                  <a:pt x="1100759" y="3512532"/>
                </a:cubicBezTo>
                <a:cubicBezTo>
                  <a:pt x="1094229" y="3515606"/>
                  <a:pt x="1086933" y="3517524"/>
                  <a:pt x="1079829" y="3519060"/>
                </a:cubicBezTo>
                <a:cubicBezTo>
                  <a:pt x="1048141" y="3525974"/>
                  <a:pt x="1016454" y="3532311"/>
                  <a:pt x="984963" y="3539801"/>
                </a:cubicBezTo>
                <a:cubicBezTo>
                  <a:pt x="978814" y="3541337"/>
                  <a:pt x="973630" y="3547483"/>
                  <a:pt x="968060" y="3551515"/>
                </a:cubicBezTo>
                <a:cubicBezTo>
                  <a:pt x="964412" y="3554204"/>
                  <a:pt x="960764" y="3558236"/>
                  <a:pt x="956730" y="3558814"/>
                </a:cubicBezTo>
                <a:cubicBezTo>
                  <a:pt x="926004" y="3563422"/>
                  <a:pt x="895471" y="3568800"/>
                  <a:pt x="864554" y="3571104"/>
                </a:cubicBezTo>
                <a:cubicBezTo>
                  <a:pt x="838629" y="3573022"/>
                  <a:pt x="813662" y="3572448"/>
                  <a:pt x="806942" y="3605862"/>
                </a:cubicBezTo>
                <a:cubicBezTo>
                  <a:pt x="805790" y="3611624"/>
                  <a:pt x="797532" y="3617770"/>
                  <a:pt x="791197" y="3620648"/>
                </a:cubicBezTo>
                <a:cubicBezTo>
                  <a:pt x="773144" y="3628906"/>
                  <a:pt x="753938" y="3634475"/>
                  <a:pt x="736079" y="3642925"/>
                </a:cubicBezTo>
                <a:cubicBezTo>
                  <a:pt x="677509" y="3671154"/>
                  <a:pt x="616250" y="3689015"/>
                  <a:pt x="550764" y="3685751"/>
                </a:cubicBezTo>
                <a:cubicBezTo>
                  <a:pt x="530409" y="3684791"/>
                  <a:pt x="510628" y="3674418"/>
                  <a:pt x="497762" y="3670578"/>
                </a:cubicBezTo>
                <a:cubicBezTo>
                  <a:pt x="460700" y="3685751"/>
                  <a:pt x="429589" y="3700345"/>
                  <a:pt x="397134" y="3711290"/>
                </a:cubicBezTo>
                <a:cubicBezTo>
                  <a:pt x="368521" y="3721084"/>
                  <a:pt x="338562" y="3727230"/>
                  <a:pt x="309178" y="3734335"/>
                </a:cubicBezTo>
                <a:cubicBezTo>
                  <a:pt x="298424" y="3737025"/>
                  <a:pt x="287479" y="3738561"/>
                  <a:pt x="276533" y="3739905"/>
                </a:cubicBezTo>
                <a:cubicBezTo>
                  <a:pt x="242352" y="3744129"/>
                  <a:pt x="206632" y="3733953"/>
                  <a:pt x="173219" y="3750083"/>
                </a:cubicBezTo>
                <a:cubicBezTo>
                  <a:pt x="155742" y="3758534"/>
                  <a:pt x="138458" y="3768710"/>
                  <a:pt x="120023" y="3773128"/>
                </a:cubicBezTo>
                <a:cubicBezTo>
                  <a:pt x="100244" y="3777928"/>
                  <a:pt x="80895" y="3785419"/>
                  <a:pt x="61139" y="3790771"/>
                </a:cubicBezTo>
                <a:lnTo>
                  <a:pt x="0" y="3795581"/>
                </a:lnTo>
                <a:lnTo>
                  <a:pt x="0" y="3082393"/>
                </a:lnTo>
                <a:close/>
              </a:path>
            </a:pathLst>
          </a:custGeom>
          <a:effectLst>
            <a:outerShdw blurRad="381000" dist="152400" dir="5400000" algn="t" rotWithShape="0">
              <a:prstClr val="black">
                <a:alpha val="10000"/>
              </a:prstClr>
            </a:outerShdw>
          </a:effectLst>
        </p:spPr>
      </p:pic>
      <p:sp>
        <p:nvSpPr>
          <p:cNvPr id="12" name="Freeform: Shape 11">
            <a:extLst>
              <a:ext uri="{FF2B5EF4-FFF2-40B4-BE49-F238E27FC236}">
                <a16:creationId xmlns:a16="http://schemas.microsoft.com/office/drawing/2014/main" id="{A027D562-8F7E-478A-942E-D959A950C5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 y="965747"/>
            <a:ext cx="12191524" cy="2821422"/>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8A28C56-2619-47F0-B448-9D145309B8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 y="965747"/>
            <a:ext cx="12191524" cy="2821422"/>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793F2E-1515-42A3-8A68-F46D76A7B417}"/>
              </a:ext>
            </a:extLst>
          </p:cNvPr>
          <p:cNvSpPr>
            <a:spLocks noGrp="1"/>
          </p:cNvSpPr>
          <p:nvPr>
            <p:ph sz="half" idx="1"/>
          </p:nvPr>
        </p:nvSpPr>
        <p:spPr>
          <a:xfrm>
            <a:off x="5334000" y="3962400"/>
            <a:ext cx="6464299" cy="2705100"/>
          </a:xfrm>
        </p:spPr>
        <p:txBody>
          <a:bodyPr vert="horz" lIns="91440" tIns="45720" rIns="91440" bIns="45720" rtlCol="0" anchor="t">
            <a:normAutofit/>
          </a:bodyPr>
          <a:lstStyle/>
          <a:p>
            <a:r>
              <a:rPr lang="en-US" sz="3200" dirty="0"/>
              <a:t>The polar nature of water allows it to dissolve polar substances, such as sugars, ionic compounds, and some proteins.</a:t>
            </a:r>
          </a:p>
          <a:p>
            <a:r>
              <a:rPr lang="en-US" sz="3200" dirty="0"/>
              <a:t>Ions are essential to bodily functions.</a:t>
            </a:r>
          </a:p>
        </p:txBody>
      </p:sp>
    </p:spTree>
    <p:extLst>
      <p:ext uri="{BB962C8B-B14F-4D97-AF65-F5344CB8AC3E}">
        <p14:creationId xmlns:p14="http://schemas.microsoft.com/office/powerpoint/2010/main" val="504557700"/>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0DED3-C448-4071-ACA1-778201A81B55}"/>
              </a:ext>
            </a:extLst>
          </p:cNvPr>
          <p:cNvSpPr>
            <a:spLocks noGrp="1"/>
          </p:cNvSpPr>
          <p:nvPr>
            <p:ph type="title"/>
          </p:nvPr>
        </p:nvSpPr>
        <p:spPr>
          <a:xfrm>
            <a:off x="762000" y="406400"/>
            <a:ext cx="3810001" cy="1263649"/>
          </a:xfrm>
        </p:spPr>
        <p:txBody>
          <a:bodyPr vert="horz" lIns="91440" tIns="45720" rIns="91440" bIns="45720" rtlCol="0" anchor="t" anchorCtr="0">
            <a:normAutofit/>
          </a:bodyPr>
          <a:lstStyle/>
          <a:p>
            <a:r>
              <a:rPr lang="en-US" sz="4100" kern="1200">
                <a:solidFill>
                  <a:schemeClr val="tx1"/>
                </a:solidFill>
                <a:latin typeface="+mj-lt"/>
                <a:ea typeface="+mj-ea"/>
                <a:cs typeface="+mj-cs"/>
              </a:rPr>
              <a:t>Hydrogen Bonding</a:t>
            </a:r>
          </a:p>
        </p:txBody>
      </p:sp>
      <p:pic>
        <p:nvPicPr>
          <p:cNvPr id="5" name="Picture 5" descr="A close up of a logo&#10;&#10;Description automatically generated">
            <a:extLst>
              <a:ext uri="{FF2B5EF4-FFF2-40B4-BE49-F238E27FC236}">
                <a16:creationId xmlns:a16="http://schemas.microsoft.com/office/drawing/2014/main" id="{E1964853-2D5E-4AC9-927C-DC491553C613}"/>
              </a:ext>
            </a:extLst>
          </p:cNvPr>
          <p:cNvPicPr>
            <a:picLocks noGrp="1" noChangeAspect="1"/>
          </p:cNvPicPr>
          <p:nvPr>
            <p:ph sz="half" idx="2"/>
          </p:nvPr>
        </p:nvPicPr>
        <p:blipFill>
          <a:blip r:embed="rId2"/>
          <a:stretch>
            <a:fillRect/>
          </a:stretch>
        </p:blipFill>
        <p:spPr>
          <a:xfrm>
            <a:off x="5748216" y="406400"/>
            <a:ext cx="6156568" cy="6007099"/>
          </a:xfrm>
          <a:prstGeom prst="rect">
            <a:avLst/>
          </a:prstGeom>
        </p:spPr>
      </p:pic>
      <p:sp>
        <p:nvSpPr>
          <p:cNvPr id="3" name="Content Placeholder 2">
            <a:extLst>
              <a:ext uri="{FF2B5EF4-FFF2-40B4-BE49-F238E27FC236}">
                <a16:creationId xmlns:a16="http://schemas.microsoft.com/office/drawing/2014/main" id="{DCAD282C-F4E3-4D8A-B6C0-9E273FEA7B05}"/>
              </a:ext>
            </a:extLst>
          </p:cNvPr>
          <p:cNvSpPr>
            <a:spLocks noGrp="1"/>
          </p:cNvSpPr>
          <p:nvPr>
            <p:ph sz="half" idx="1"/>
          </p:nvPr>
        </p:nvSpPr>
        <p:spPr>
          <a:xfrm>
            <a:off x="457201" y="1663699"/>
            <a:ext cx="4914900" cy="4648201"/>
          </a:xfrm>
        </p:spPr>
        <p:txBody>
          <a:bodyPr vert="horz" lIns="91440" tIns="45720" rIns="91440" bIns="45720" rtlCol="0" anchor="t">
            <a:noAutofit/>
          </a:bodyPr>
          <a:lstStyle/>
          <a:p>
            <a:r>
              <a:rPr lang="en-US" sz="3200" dirty="0"/>
              <a:t>The polar nature of water also causes water molecules to attract each other.</a:t>
            </a:r>
          </a:p>
          <a:p>
            <a:r>
              <a:rPr lang="en-US" sz="3200" dirty="0"/>
              <a:t>A </a:t>
            </a:r>
            <a:r>
              <a:rPr lang="en-US" sz="3200" b="1" dirty="0"/>
              <a:t>hydrogen bond </a:t>
            </a:r>
            <a:r>
              <a:rPr lang="en-US" sz="3200" dirty="0"/>
              <a:t>is the force of attraction between a hydrogen molecule with a partial positive charge and another atom or molecule with a partial charge of full negative charge.</a:t>
            </a:r>
          </a:p>
          <a:p>
            <a:endParaRPr lang="en-US" sz="3200" dirty="0"/>
          </a:p>
        </p:txBody>
      </p:sp>
    </p:spTree>
    <p:extLst>
      <p:ext uri="{BB962C8B-B14F-4D97-AF65-F5344CB8AC3E}">
        <p14:creationId xmlns:p14="http://schemas.microsoft.com/office/powerpoint/2010/main" val="381729719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F5B16E-B522-4F33-BBBE-BF9E1BD69256}"/>
              </a:ext>
            </a:extLst>
          </p:cNvPr>
          <p:cNvSpPr>
            <a:spLocks noGrp="1"/>
          </p:cNvSpPr>
          <p:nvPr>
            <p:ph type="title"/>
          </p:nvPr>
        </p:nvSpPr>
        <p:spPr>
          <a:xfrm>
            <a:off x="762001" y="749300"/>
            <a:ext cx="6095998" cy="1263649"/>
          </a:xfrm>
        </p:spPr>
        <p:txBody>
          <a:bodyPr vert="horz" lIns="91440" tIns="45720" rIns="91440" bIns="45720" rtlCol="0" anchor="t" anchorCtr="0">
            <a:normAutofit/>
          </a:bodyPr>
          <a:lstStyle/>
          <a:p>
            <a:r>
              <a:rPr lang="en-US" sz="4100" kern="1200" dirty="0">
                <a:solidFill>
                  <a:schemeClr val="tx1"/>
                </a:solidFill>
                <a:latin typeface="+mj-lt"/>
                <a:ea typeface="+mj-ea"/>
                <a:cs typeface="+mj-cs"/>
              </a:rPr>
              <a:t>Hydrogen bonding </a:t>
            </a:r>
            <a:r>
              <a:rPr lang="en-US" sz="4100" kern="1200" dirty="0" smtClean="0">
                <a:solidFill>
                  <a:schemeClr val="tx1"/>
                </a:solidFill>
                <a:latin typeface="+mj-lt"/>
                <a:ea typeface="+mj-ea"/>
                <a:cs typeface="+mj-cs"/>
              </a:rPr>
              <a:t>in </a:t>
            </a:r>
            <a:r>
              <a:rPr lang="en-US" sz="4100" kern="1200" dirty="0">
                <a:solidFill>
                  <a:schemeClr val="tx1"/>
                </a:solidFill>
                <a:latin typeface="+mj-lt"/>
                <a:ea typeface="+mj-ea"/>
                <a:cs typeface="+mj-cs"/>
              </a:rPr>
              <a:t>water</a:t>
            </a:r>
          </a:p>
        </p:txBody>
      </p:sp>
      <p:pic>
        <p:nvPicPr>
          <p:cNvPr id="6" name="Picture 6" descr="A picture containing rain, nature&#10;&#10;Description automatically generated">
            <a:extLst>
              <a:ext uri="{FF2B5EF4-FFF2-40B4-BE49-F238E27FC236}">
                <a16:creationId xmlns:a16="http://schemas.microsoft.com/office/drawing/2014/main" id="{BB7ED9C1-CB42-4422-A1E8-AEA39D79840E}"/>
              </a:ext>
            </a:extLst>
          </p:cNvPr>
          <p:cNvPicPr>
            <a:picLocks noGrp="1" noChangeAspect="1"/>
          </p:cNvPicPr>
          <p:nvPr>
            <p:ph sz="half" idx="2"/>
          </p:nvPr>
        </p:nvPicPr>
        <p:blipFill rotWithShape="1">
          <a:blip r:embed="rId2"/>
          <a:srcRect l="20018" r="35649"/>
          <a:stretch/>
        </p:blipFill>
        <p:spPr>
          <a:xfrm>
            <a:off x="7620000" y="10"/>
            <a:ext cx="4572002"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13" name="Freeform: Shape 12">
            <a:extLst>
              <a:ext uri="{FF2B5EF4-FFF2-40B4-BE49-F238E27FC236}">
                <a16:creationId xmlns:a16="http://schemas.microsoft.com/office/drawing/2014/main" id="{D891F8D6-850A-4554-AF0F-FC18D0F9D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6D7E7CE-DD77-4221-A8CD-BE4E67C82A1A}"/>
              </a:ext>
            </a:extLst>
          </p:cNvPr>
          <p:cNvSpPr>
            <a:spLocks noGrp="1"/>
          </p:cNvSpPr>
          <p:nvPr>
            <p:ph sz="half" idx="1"/>
          </p:nvPr>
        </p:nvSpPr>
        <p:spPr>
          <a:xfrm>
            <a:off x="673101" y="2171699"/>
            <a:ext cx="6515098" cy="3937001"/>
          </a:xfrm>
        </p:spPr>
        <p:txBody>
          <a:bodyPr vert="horz" lIns="91440" tIns="45720" rIns="91440" bIns="45720" rtlCol="0" anchor="t">
            <a:noAutofit/>
          </a:bodyPr>
          <a:lstStyle/>
          <a:p>
            <a:r>
              <a:rPr lang="en-US" sz="3600" dirty="0"/>
              <a:t>Hydrogen bonding accounts for some properties of water:</a:t>
            </a:r>
          </a:p>
          <a:p>
            <a:pPr marL="914400" lvl="1"/>
            <a:r>
              <a:rPr lang="en-US" sz="3200" dirty="0"/>
              <a:t>Cohesion and adhesion</a:t>
            </a:r>
          </a:p>
          <a:p>
            <a:pPr marL="914400" lvl="1"/>
            <a:r>
              <a:rPr lang="en-US" sz="3200" dirty="0"/>
              <a:t>Heat absorption</a:t>
            </a:r>
          </a:p>
          <a:p>
            <a:pPr marL="914400" lvl="1"/>
            <a:r>
              <a:rPr lang="en-US" sz="3200" dirty="0"/>
              <a:t>Cool surfaces with evaporation</a:t>
            </a:r>
          </a:p>
          <a:p>
            <a:pPr marL="914400" lvl="1"/>
            <a:r>
              <a:rPr lang="en-US" sz="3200" dirty="0"/>
              <a:t>Density of ice</a:t>
            </a:r>
          </a:p>
          <a:p>
            <a:pPr marL="914400" lvl="1"/>
            <a:r>
              <a:rPr lang="en-US" sz="3200" dirty="0"/>
              <a:t>Ability to dissolve many substances</a:t>
            </a:r>
          </a:p>
        </p:txBody>
      </p:sp>
      <p:sp>
        <p:nvSpPr>
          <p:cNvPr id="15" name="Freeform: Shape 14">
            <a:extLst>
              <a:ext uri="{FF2B5EF4-FFF2-40B4-BE49-F238E27FC236}">
                <a16:creationId xmlns:a16="http://schemas.microsoft.com/office/drawing/2014/main" id="{801843F1-9A50-4D34-96E0-A5E4E74438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48834452"/>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A4C5BA-6639-4F01-B26E-7AAA504FA234}"/>
              </a:ext>
            </a:extLst>
          </p:cNvPr>
          <p:cNvSpPr>
            <a:spLocks noGrp="1"/>
          </p:cNvSpPr>
          <p:nvPr>
            <p:ph type="title"/>
          </p:nvPr>
        </p:nvSpPr>
        <p:spPr>
          <a:xfrm>
            <a:off x="762000" y="762000"/>
            <a:ext cx="3810001" cy="1263649"/>
          </a:xfrm>
        </p:spPr>
        <p:txBody>
          <a:bodyPr vert="horz" lIns="91440" tIns="45720" rIns="91440" bIns="45720" rtlCol="0" anchor="t" anchorCtr="0">
            <a:normAutofit/>
          </a:bodyPr>
          <a:lstStyle/>
          <a:p>
            <a:r>
              <a:rPr lang="en-US" kern="1200">
                <a:solidFill>
                  <a:schemeClr val="tx1"/>
                </a:solidFill>
                <a:latin typeface="+mj-lt"/>
                <a:ea typeface="+mj-ea"/>
                <a:cs typeface="+mj-cs"/>
              </a:rPr>
              <a:t>Cohesion</a:t>
            </a:r>
          </a:p>
        </p:txBody>
      </p:sp>
      <p:pic>
        <p:nvPicPr>
          <p:cNvPr id="5" name="Picture 5" descr="A close up of a map&#10;&#10;Description automatically generated">
            <a:extLst>
              <a:ext uri="{FF2B5EF4-FFF2-40B4-BE49-F238E27FC236}">
                <a16:creationId xmlns:a16="http://schemas.microsoft.com/office/drawing/2014/main" id="{D329B945-5B07-40F7-B547-32ED2B1E4943}"/>
              </a:ext>
            </a:extLst>
          </p:cNvPr>
          <p:cNvPicPr>
            <a:picLocks noGrp="1" noChangeAspect="1"/>
          </p:cNvPicPr>
          <p:nvPr>
            <p:ph sz="half" idx="2"/>
          </p:nvPr>
        </p:nvPicPr>
        <p:blipFill>
          <a:blip r:embed="rId2"/>
          <a:stretch>
            <a:fillRect/>
          </a:stretch>
        </p:blipFill>
        <p:spPr>
          <a:xfrm>
            <a:off x="5324476" y="101600"/>
            <a:ext cx="6762748" cy="6654799"/>
          </a:xfrm>
          <a:prstGeom prst="rect">
            <a:avLst/>
          </a:prstGeom>
        </p:spPr>
      </p:pic>
      <p:sp>
        <p:nvSpPr>
          <p:cNvPr id="3" name="Content Placeholder 2">
            <a:extLst>
              <a:ext uri="{FF2B5EF4-FFF2-40B4-BE49-F238E27FC236}">
                <a16:creationId xmlns:a16="http://schemas.microsoft.com/office/drawing/2014/main" id="{92CB5D72-F52B-49F9-AEA4-CA68FEC99BD2}"/>
              </a:ext>
            </a:extLst>
          </p:cNvPr>
          <p:cNvSpPr>
            <a:spLocks noGrp="1"/>
          </p:cNvSpPr>
          <p:nvPr>
            <p:ph sz="half" idx="1"/>
          </p:nvPr>
        </p:nvSpPr>
        <p:spPr>
          <a:xfrm>
            <a:off x="495301" y="1714499"/>
            <a:ext cx="4483100" cy="4381501"/>
          </a:xfrm>
        </p:spPr>
        <p:txBody>
          <a:bodyPr vert="horz" lIns="91440" tIns="45720" rIns="91440" bIns="45720" rtlCol="0" anchor="t">
            <a:normAutofit/>
          </a:bodyPr>
          <a:lstStyle/>
          <a:p>
            <a:r>
              <a:rPr lang="en-US" sz="3200" dirty="0"/>
              <a:t>An attractive force that holds molecules of a single substance together is known as </a:t>
            </a:r>
            <a:r>
              <a:rPr lang="en-US" sz="3200" b="1" dirty="0"/>
              <a:t>cohesion</a:t>
            </a:r>
            <a:r>
              <a:rPr lang="en-US" sz="3200" dirty="0"/>
              <a:t>.</a:t>
            </a:r>
          </a:p>
          <a:p>
            <a:pPr lvl="1"/>
            <a:r>
              <a:rPr lang="en-US" sz="3200" dirty="0"/>
              <a:t>Upward movement of water in plants</a:t>
            </a:r>
          </a:p>
          <a:p>
            <a:pPr lvl="1"/>
            <a:r>
              <a:rPr lang="en-US" sz="3200" dirty="0"/>
              <a:t>Surface tension</a:t>
            </a:r>
          </a:p>
          <a:p>
            <a:pPr lvl="1"/>
            <a:endParaRPr lang="en-US" sz="3200" dirty="0"/>
          </a:p>
        </p:txBody>
      </p:sp>
    </p:spTree>
    <p:extLst>
      <p:ext uri="{BB962C8B-B14F-4D97-AF65-F5344CB8AC3E}">
        <p14:creationId xmlns:p14="http://schemas.microsoft.com/office/powerpoint/2010/main" val="2910322895"/>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TornVTI">
  <a:themeElements>
    <a:clrScheme name="AnalogousFromRegularSeedLeftStep">
      <a:dk1>
        <a:srgbClr val="000000"/>
      </a:dk1>
      <a:lt1>
        <a:srgbClr val="FFFFFF"/>
      </a:lt1>
      <a:dk2>
        <a:srgbClr val="243041"/>
      </a:dk2>
      <a:lt2>
        <a:srgbClr val="E2E5E8"/>
      </a:lt2>
      <a:accent1>
        <a:srgbClr val="C3804D"/>
      </a:accent1>
      <a:accent2>
        <a:srgbClr val="B13D3B"/>
      </a:accent2>
      <a:accent3>
        <a:srgbClr val="C34D7C"/>
      </a:accent3>
      <a:accent4>
        <a:srgbClr val="B13B9C"/>
      </a:accent4>
      <a:accent5>
        <a:srgbClr val="A74DC3"/>
      </a:accent5>
      <a:accent6>
        <a:srgbClr val="6D46B6"/>
      </a:accent6>
      <a:hlink>
        <a:srgbClr val="3F88BF"/>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681</Words>
  <Application>Microsoft Office PowerPoint</Application>
  <PresentationFormat>Widescreen</PresentationFormat>
  <Paragraphs>99</Paragraphs>
  <Slides>27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Nova Cond</vt:lpstr>
      <vt:lpstr>Impact</vt:lpstr>
      <vt:lpstr>TornVTI</vt:lpstr>
      <vt:lpstr>2.3 Water and Solutions</vt:lpstr>
      <vt:lpstr>Jellyfish and humans seem unlike each other, yet the bodies of both are made of cells that consist mostly water.  The chemical reactions of all organisms take place in the aqueous environment of the cell. Water has several unique properties that make it one of the most important compounds found in organisms.</vt:lpstr>
      <vt:lpstr>Student Objectives</vt:lpstr>
      <vt:lpstr>PowerPoint Presentation</vt:lpstr>
      <vt:lpstr>Polarity</vt:lpstr>
      <vt:lpstr>Solubility of Water</vt:lpstr>
      <vt:lpstr>Hydrogen Bonding</vt:lpstr>
      <vt:lpstr>Hydrogen bonding in water</vt:lpstr>
      <vt:lpstr>Cohesion</vt:lpstr>
      <vt:lpstr>Adhesion</vt:lpstr>
      <vt:lpstr>Temperature Moderation</vt:lpstr>
      <vt:lpstr>Density of Ice</vt:lpstr>
      <vt:lpstr>Solutions</vt:lpstr>
      <vt:lpstr>PowerPoint Presentation</vt:lpstr>
      <vt:lpstr>Proportion in Solutions</vt:lpstr>
      <vt:lpstr>Aqueous Solutions</vt:lpstr>
      <vt:lpstr>Review Questions</vt:lpstr>
      <vt:lpstr>Acids and Bases</vt:lpstr>
      <vt:lpstr>PowerPoint Presentation</vt:lpstr>
      <vt:lpstr>Ionization of Water</vt:lpstr>
      <vt:lpstr>Acids and Bases</vt:lpstr>
      <vt:lpstr>Acids</vt:lpstr>
      <vt:lpstr>Bases</vt:lpstr>
      <vt:lpstr>pH</vt:lpstr>
      <vt:lpstr>Buffers</vt:lpstr>
      <vt:lpstr>Review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Rick Reinders</cp:lastModifiedBy>
  <cp:revision>751</cp:revision>
  <dcterms:created xsi:type="dcterms:W3CDTF">2020-09-19T10:48:56Z</dcterms:created>
  <dcterms:modified xsi:type="dcterms:W3CDTF">2020-09-21T08:16:00Z</dcterms:modified>
</cp:coreProperties>
</file>