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9" r:id="rId3"/>
    <p:sldId id="268" r:id="rId4"/>
    <p:sldId id="257" r:id="rId5"/>
    <p:sldId id="269" r:id="rId6"/>
    <p:sldId id="260" r:id="rId7"/>
    <p:sldId id="261" r:id="rId8"/>
    <p:sldId id="265" r:id="rId9"/>
    <p:sldId id="267" r:id="rId10"/>
    <p:sldId id="264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0F8E5-C229-AC71-6541-B4D90AFFB774}" v="1945" dt="2020-09-16T05:07:09.069"/>
    <p1510:client id="{8450C0D9-023A-18D0-8874-02995218DDB5}" v="24" dt="2020-09-17T01:57:42.615"/>
    <p1510:client id="{858A7821-E4F9-2A4E-C2E7-19FC53EF4367}" v="16" dt="2020-09-15T04:51:15.913"/>
    <p1510:client id="{9BAD6627-6A21-74E8-314C-1EBE51240D14}" v="67" dt="2020-09-15T08:24:50.770"/>
    <p1510:client id="{ED7AF75C-85C7-48F4-FD60-E1E023CC5905}" v="212" dt="2020-09-14T05:26:22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09-18T05:28:52.018"/>
    </inkml:context>
    <inkml:brush xml:id="br0">
      <inkml:brushProperty name="width" value="0.05292" units="cm"/>
      <inkml:brushProperty name="height" value="0.05292" units="cm"/>
      <inkml:brushProperty name="color" value="#EA1D24"/>
    </inkml:brush>
  </inkml:definitions>
  <inkml:trace contextRef="#ctx0" brushRef="#br0">23733 7746 0,'0'0'0,"0"0"0,0 0 0,0 0 15,0 0-15,0 0 0,0 0 16,0 0-16,0 0 0,0 0 16,0 0-16,0 0 0,0 0 0,0 0 15,0 0-15,0 0 0,0 0 16,139 0-16,-22-11 0,-20 11 16,-18 0-16,-13-11 0,-8 11 15,-3 0-15,-4-11 0,4 11 16,0 0-16,7 0 0,8 0 15,3-14-15,0 14 0,-3 0 0,-6-11 16,2 11-16,7 0 0,0-11 16,-5 11-16,9 0 0,7 0 15,0 0-15,-11-11 0,-1 11 16,-3 0-16,8 0 0,-9 0 16,-2 0-16,5 0 0,0 0 0,-3 0 15,-6 0-15,-5 0 0,5 11 16,-3-11-16,3 0 0,2 16 15,-5-16-15,-8 11 0,0-11 16,-5 15-16,5-15 0,-7 0 16,4 13-16,-12-13 0,-3 0 15,-9 11-15,3-11 0,-3 11 16,-2-11-16,-2 0 0,-3 0 0,-17 12 16,11-12-16,-11 0 0,0 0 15,0 0-15,0 0 0,-13 0 16,13 0-16,0 0 0,0-12 15,-11 12-15,11 0 0,0 0 16,-18-11-16,18 11 0,0 0 16,-17 0-16,17-11 0,-13 11 15,-7-11-15,-2-2 0,-7-2 0,11 15 16,-4-18-16,5 18 0,-5-22 16,0 4-16,0-1 0,-3 1 15,-8-4-15,-4-2 0,6-3 16,-2 5-16,-11-7 0,4 1 15,5-5-15,-7 2 0,0 2 16,-11-2-16,11 0 0,-9 3 0,5-5 16,2 0-16,-4-3 0,1 8 15,3-3-15,-2 2 0,2 1 16,-3-1-16,3-9 0,0 10 16,11 1-16,-11 5 0,9-6 15,-9-1-15,15 2 0,14 16 16,-16-2-16,9-2 0,11 15 0,11 0 15,0 0-15,0 0 0,0 0 16,0 0-16,0 0 0,11 0 16,-11 0-16,0 0 0,0 0 15,11 0-15,-11 0 0,0 0 16,15 0-16,-15 0 0,13 11 0,12-27 16,12 3-16,1 2 0,-38 11 15,0 0-15,0 0 0,0 0 16,0 0-16</inkml:trace>
  <inkml:trace contextRef="#ctx0" brushRef="#br0" timeOffset="1195.8375">27206 8575 0,'0'0'16,"0"0"-16,0 0 0,0 0 0,0 0 16,0 0-16,0 0 0,0 0 15,0 0-15,0 0 0,0 0 16,0 0-16,-44 0 0,15 0 16,-4 11-16,9-11 0,-3 0 15,-6 0-15,0 0 0,-2 0 16,-5 0-16,-8 0 0,8 0 0,-6 0 15,6 0-15,-13 0 16,0 0-16,2 0 0,-6 11 0,2-11 16,-7 0-16,-4 0 0,-2 11 15,2-11-15,4 0 0,0 0 16,-6 0-16,-5 17 0,-6-6 16,-1 0-16,-1-11 0,1 14 15,1 1-15,-5-15 0,0 18 16,1-18-16,3 17 0,1-6 0,-3 0 15,1-11-15,-10 16 0,18-16 16,-26 11-16,20-11 0,-12 13 16,21-13-16,-31 16 0,21-16 15,-15 15-15,12-4 0,-6-11 16,10 13-16,4-13 0,7 18 0,2-7 16,4 0-16,0-11 0,11 15 15,-6-4-15,13-11 0,-9 11 16,22-11-16,13 11 0,-1-11 15,-6 0-15,10 0 0,15 14 16,0-14-16,0 0 0,0 0 16,11 0-16,-11 0 0,0 0 0,11 0 15,-11 0-15,15 0 0,-4 0 16,-11-11-16,14 11 0,-3 0 16,-11 0-16,11 0 0,-11 0 15,11 0-15,0 11 0,4-11 16,3 0-16,6 0 0,-2 15 15,0-15-15,-4 16 0,2-3 0,-3-13 16,1 22-16,0-7 0,4 3 16,11 0-16,-5 4 0,12 0 15,4 4-15,2 3 0,10-1 16,-6-1-16,5 6 0,3-4 16,1 4-16,-1-5 0,8 1 15,-2-3-15,0 3 0,-5 0 16,-4-3-16,-8-10 0,-3-3 0,0 5 15,-2 1-15,-5-5 0,-8 1 16,-1-4-16,-16-11 0,-12 13 16,0-13-16,0 0 0,0 0 15,0 0-15,0 0 0,-12 0 16,12 0-16,0 0 0,0 0 0,-11 0 16,11 0-16,0-11 0,-11 11 15,0 0-15,11 0 0,-13 0 16,13-11-16,0 11 0,0 0 15,0 0-15,0 0 0,0 0 16,0 0-16,0-17 0,22 1 16,2-6-16,-24 22 0,0 0 0,0 0 15,0 0-15,0 0 0</inkml:trace>
  <inkml:trace contextRef="#ctx0" brushRef="#br0" timeOffset="11717.783">23548 3411 0,'0'0'0,"0"0"16,0 0-16,0 0 0,0 0 15,0 0-15,0 0 0,0 0 16,0 0-16,0 0 0,0 0 0,0 0 15,0 0-15,117-49 0,6 21 16,-4 3-16,-2 10 0,2 2 16,14 2-16,-14 11 0,4 0 15,-2 11-15,5-11 0,-14 13 16,1 2-16,-1-1 0,-6-1 16,0-2-16,-16-11 0,-4 18 0,-6-3 15,-3-15-15,2 18 0,-8-18 16,-5 17-16,-9-17 0,1 11 15,-3-11-15,-9 11 0,5-11 16,-9 0-16,-22 0 0,-20 0 16,0 11-16,0-11 0,-25 0 15,-1 0-15,-27 0 0,53 0 16,0 0-16,0 0 0,0 0 0,0 0 16</inkml:trace>
  <inkml:trace contextRef="#ctx0" brushRef="#br0" timeOffset="12231.4732">23735 4227 0,'14'0'0,"-14"-11"0,24 11 15,-2-18-15,11 7 0,7 0 16,-1 11-16,5-11 0,-4 11 0,6-13 15,5 13-15,-2-16 0,8 5 16,2 0-16,14-2 0,2 13 16,0-11-16,2 11 0,-4 0 15,11 0-15,11-11 0,-5 11 16,-6 0-16,6 0 0,5 11 16,0-11-16,2 0 0,2 11 15,-8-11-15,-3 18 0,2-18 0,-6 13 16,-9-13-16,9 11 0,-1 0 15,-10 0-15,-11 2 0,-16-13 16,3 0-16,-10 11 0,-3-11 16,-8 0-16,-1 0 0,-10 0 15,-6 0-15,-11-24 0,-11 6 0,11 18 16,-39-39-16,39 39 0,0 0 16,0 0-16,0 0 0,0 0 15</inkml:trace>
  <inkml:trace contextRef="#ctx0" brushRef="#br0" timeOffset="12941.0765">24454 2311 0,'0'0'0,"0"0"15,0 0-15,11 0 0,-11 0 16,0 0-16,11 0 0,-11 0 16,13 15-16,5-2 0,11 3 15,2 1-15,4 3 0,-4-6 16,-7 5-16,5 6 0,4-3 0,4 4 16,-6-2-16,7 3 0,-5-3 15,6-2-15,-8 5 0,2 1 16,3 1-16,-3 4 0,6 0 15,10-9-15,-3 3 0,14 1 16,-3 6-16,-6-6 0,-1 10 0,1-3 16,-2 2-16,3-8 0,8 4 15,0-4-15,-5 8 0,0-4 16,-4-4-16,-3 0 0,-8-1 16,2 3-16,6 2 0,3-8 15,4-3-15,-4 6 0,-12-6 16,-3 0-16,-10 0 0,-2-4 15,-2 2-15,-4-9 0,-3-11 0,-4 18 16,-11-18-16,0 0 0,0 0 16,0 0-16,0 0 0,0 0 15,-11 0-15,11 0 0,0 0 16,0 0-16,0 0 0,0 0 16,0 0-16,0 0 0,-11 0 15,11 0-15,0 0 0,0 0 16,0 0-16,0 0 0,0 0 0,-11 0 15,11 0-15,0 11 0,0-11 16,-11 0-16,11 0 0,0 0 16,0 0-16,0 0 0,0 0 15,0 0-15,0 0 0</inkml:trace>
  <inkml:trace contextRef="#ctx0" brushRef="#br0" timeOffset="13600.0603">26577 4432 0,'0'0'16,"0"0"-16,0 0 0,0 0 15,0 0-15,0 0 0,0 0 16,0 0-16,0 0 0,0 0 0,-39 0 16,1 0-16,-1 0 0,10 15 15,-9-15-15,5 13 0,9-2 16,-5 5-16,3-16 0,-3 29 15,-4-1-15,9-1 0,-3 6 16,-12 2-16,1-9 0,7 1 0,-2 4 16,-4 6-16,6 3 0,-6-11 15,3 4-15,1 0 0,-2 6 16,-2-5-16,6-8 0,-2-4 16,0 13-16,-5 5 0,-6-7 15,4 2-15,1-2 0,-12 1 16,16-8-16,-14 14 0,18-18 0,-13 2 15,18-13-15,-10 9 0,6-7 16,19-13-16,-16 22 0,3-22 16,13 11-16,-5-11 0,-19 13 15,17-13-15,18 0 0,-13-11 16,24-4-16,-11 15 0,0 0 0,0 0 16,0 0-16,0 0 0</inkml:trace>
  <inkml:trace contextRef="#ctx0" brushRef="#br0" timeOffset="22080.4732">17601 14069 0,'0'0'0,"22"-15"0,12 2 16,-8-7-16,-2 6 0,-2-3 16,0 1-16,-2 3 0,-4-2 0,-1-1 15,-15-1-15,18-5 0,-18-5 16,15 3-16,-15-5 0,0-2 16,11 3-16,-11-1 0,0 5 15,0-7-15,0-2 0,0 9 16,11-5-16,-11 0 0,16-2 0,-16 3 15,17-5-15,-6 0 0,0 0 16,-11-1-16,18 4 0,-18-8 16,0 9-16,0 1 0,0-5 15,11-7-15,-11-4 0,0-5 16,0 10-16,0-1 0,0 3 16,0-3-16,0 0 0,-13 0 15,2 3-15,-5-3 0,1 5 0,15-2 16,-20 1-16,0-3 0,20 6 15,-20-5-15,9 3 0,-4-5 16,2 3-16,-3-1 0,-12 5 16,5 4-16,6 1 0,-10-8 15,3-1-15,-2-1 0,-12 5 16,3 3-16,-5 3 0,7 1 0,-7 1 16,1-1-16,-5 4 0,4 4 15,0-2-15,-4-6 0,9 4 16,-3 0-16,-8 4 0,-13 3 15,-3-1-15,-6 16 0,10-24 16,7 13-16,7 11 0,5-15 0,-8 15 16,-1-16-16,-7 16 0,6 0 15,-12-11-15,-6 11 0,1 0 16,9 0-16,0 0 0,1 0 16,-5 0-16,-1 16 0,-4-16 15,11 15-15,-9-4 0,-7 0 16,12 2-16,-7 7 0,-1-2 0,3-1 15,-2 5-15,5 5 0,-6-3 16,3 5-16,3-3 0,-3 3 16,0 6-16,9 3 0,-7-3 15,5 2-15,2 3 0,-7 4 16,11 3-16,0 5 0,3-10 16,2 7-16,-1-5 0,-1 9 15,-3 6-15,-6-1 0,13 3 0,-3-5 16,10-6-16,4 1 0,-5 2 15,10-7-15,3 3 0,-1 4 16,8 6-16,7 3 0,-2-5 16,0-13-16,13-2 0,-11 0 15,11-2-15,0 2 0,0-3 0,0 1 16,0 0-16,13-5 0,0 3 16,-2-5-16,2 0 0,-1-5 15,5 10-15,-6-3 0,5 5 16,-1-1-16,-2-1 0,9 2 15,0-1-15,0-1 0,0-1 16,-4-1-16,4-3 0,5 4 16,-1-8-16,5-5 0,-2 9 0,-5-4 15,9 2-15,4-3 0,-6-3 16,7 3-16,-5-1 0,-4 1 16,4-1-16,0-5 0,2-4 15,9-1-15,-4-1 0,4 1 16,-2 1-16,2-3 0,4 1 15,-6-3-15,9-2 0,4 0 0,-4 4 16,4-15-16,2 14 0,12-3 16,1-11-16,-6 0 0,-4 11 15,-3-11-15,0 0 0,3 0 16,1 0-16,-3 0 0,8-18 16,-2 18-16,2-18 0,7 3 0,-5 2 15,9-3-15,3-10 0,8 2 16,13-3-16,1-4 0,4-11 15,-5-4-15,27-9 0,13-2 16,-7-5-16,1-4 0,2-7 16,-5 0-16,-13-11 0,-7-4 15,-112 88-15,0 0 0,0 0 0,0 0 16,0 0-16</inkml:trace>
  <inkml:trace contextRef="#ctx0" brushRef="#br0" timeOffset="24573.706">20241 11997 0,'-29'0'0,"-11"0"16,-8-11-16,1 11 0,-8 0 16,0 0-16,2 0 0,-6-11 15,1 11-15,8 0 0,-8-11 16,-1 11-16,-14 0 0,5 0 16,6 11-16,0-11 0,12 15 15,-6-4-15,-5 0 0,-1 2 0,-4 9 16,4 0-16,5-4 0,4 9 15,-2-5-15,6 11 0,-15 6 16,9 5-16,4-2 0,-6 7 16,9-1-16,1-8 0,8 6 15,-10 3-15,16 6 0,-2-7 0,8 3 16,3 4-16,2-6 0,11-3 16,-4-2-16,1 0 0,3 3 15,11 1-15,-15 7 0,15-2 16,-13 11-16,2-2 0,11-11 15,-11-1-15,11 1 0,0 4 16,11 0-16,-11-2 0,0 0 16,17 0-16,-6-2 0,0 2 15,-11-3-15,20 1 0,-4 4 0,-5-9 16,6-1-16,5-1 0,7-5 16,0 1-16,4 4 0,-9 2 15,7-4-15,-3-6 0,8-3 16,-3-5-16,4 10 0,12-10 15,-1-1-15,-8 2 0,0-5 0,6 2 16,3 1-16,-3-7 0,2 2 16,-4-3-16,-2-5 0,2-14 15,7 20-15,4-9 0,9-11 16,-9 11-16,3-11 0,-5 0 16,-3 0-16,-6 0 0,18 0 15,6 0-15,5-11 0,-4 11 0,-10-16 16,-2 3-16,1-14 0,3 3 15,-1-2-15,2-7 0,-5 11 16,5 0-16,-7-3 0,7-1 16,-16-3-16,9-4 0,-4-2 15,4-7-15,2 11 0,1-2 0,-8-9 16,-1 0-16,-14 3 0,-2-10 16,-4 3-16,-1 4 0,3-9 15,2 5-15,-8 2 0,-8-18 16,5 13-16,5-6 0,-3 9 15,9-5-15,-11-4 0,-4 4 16,-3 5-16,-4-7 0,-11 3 16,0-6-16,11-1 0,-11-2 0,0 1 15,0 1-15,0 2 0,-11 4 16,-4 0-16,15-4 0,-22 7 16,9-3-16,-9 11 0,-3-15 15,-8 9-15,-2-9 0,-7 0 16,2 0-16,-6 4 0,-2 0 15,1-4-15,-10-7 0,-5 7 16,-19-2-16,6 13 0,-9 8 0,11-5 16,5 5-16,68 36 0,0 0 15,0 0-15,0 0 0,0 0 16</inkml:trace>
  <inkml:trace contextRef="#ctx0" brushRef="#br0" timeOffset="25313.1443">15068 12138 0,'0'0'0,"0"0"0,-29-29 15,1-2-15,-3 7 0,0 2 16,-2-2-16,-2 2 0,-3 0 16,-13-5-16,-6 1 0,6 1 15,-4-8-15,0 9 0,-2-7 0,-5 7 16,-2-2-16,-6-3 0,1 0 16,-8-4-16,-5 2 0,1 5 15,-3-7-15,5 6 0,-1-1 16,5 6-16,3-1 0,10-3 15,-4 8-15,-3 5 0,-8 2 0,2 0 16,5 0-16,17 11 16,53 0-16,0 0 0,0 0 0,0 0 15,0 0-15</inkml:trace>
  <inkml:trace contextRef="#ctx0" brushRef="#br0" timeOffset="26806.9137">8819 12475 0,'0'-33'0,"-11"-11"16,-4 0-16,-3 2 0,7 0 16,11 2-16,-17-8 0,1-1 15,-1-6-15,-12 2 0,-9 0 0,10-2 16,-3 5-16,-2 1 0,-5-4 15,5 2-15,9-4 0,-7 2 16,7 14-16,2-5 0,0 13 16,4-2-16,1 2 0,1 2 15,3 5-15,-3-3 0,5 3 16,0 4-16,11 7 0,0-2 16,-13 4-16,13 11 0,0-18 0,0 7 15,0 11-15,0-15 0,0 15 16,0-14-16,13 14 0,-2-15 15,-11 4-15,18 11 0,-7-13 16,0 2-16,5 0 0,-1 11 16,-2-20-16,5 6 0,2 3 0,2-4 15,-5 2-15,1-7 0,8 7 16,-1-3-16,1 5 0,3 11 16,4-17-16,2 6 0,5 0 15,-3 11-15,3-14 0,4 14 16,2 0-16,-6 0 0,4 0 15,-4 0-15,0 18 0,-3-7 0,-4 2 16,-4 3-16,0 1 0,-1 1 16,-4 2-16,-4 2 0,-2 7 15,-18 6-15,11-7 0,-11-1 16,0 6-16,0 0 0,0-4 16,0-1-16,-24 5 0,4 7 15,4-2-15,-6 4 0,3-1 0,-4-5 16,-5 3-16,1-1 0,-1 6 15,-5 0-15,4 2 0,-9-2 16,10-8-16,-5 6 0,4-11 16,3 2-16,6-3 0,4-1 15,1-5-15,15-6 0,0-7 16,0-11-16,0 20 0,0-20 16,0 11-16,11 0 0,0 0 15,4 2-15,-1-2 0,5 0 0,3 0 16,7 5-16,6-16 0,-1 11 15,3-11-15,7 11 0,-4-11 16,2 0-16,13 0 0,-9 0 16,14 0-16,-14 0 0,16 0 15,-7 0-15,7 0 0,-12 0 0,8 0 16,-10 0-16,5 0 0,0 0 16,-7 0-16,7 0 0,-13 11 15,-3-11-15,-1 0 0,-6 0 16,-16 11-16,-3-11 0,-11 0 15,0 0-15,0-11 0,0 0 0,-14 0 16,3-7-16,11 18 0,0 0 16,0 0-16,0 0 0,0 0 15</inkml:trace>
  <inkml:trace contextRef="#ctx0" brushRef="#br0" timeOffset="27341.17">9898 12016 0,'24'-11'0,"2"-4"16,7 2-16,-4-7 0,0-2 0,-7-2 15,4-5-15,-8-2 0,0 2 16,-7-6-16,0-4 0,-11 1 15,11 5-15,-11-5 0,0 3 16,0 2-16,0-2 0,-16 2 16,-1 6-16,3 5 0,-12 0 15,-1 5-15,3 3 0,-9 3 0,4 11 16,1 0-16,-1 0 0,3 14 16,1-3-16,3 4 0,-2-2 15,-2 3-15,6 6 0,0 0 16,4 2-16,5-2 0,11 0 15,-11 2-15,11 1 0,0-1 0,16 2 16,-16 3-16,17 4 0,-3 2 16,6-4-16,2-2 0,2 4 15,16-4-15,1 4 0,6-5 16,-5-6-16,6-4 0,-4 4 16,7-4-16,-9-3 0,13-4 15,-9 0-15,9-11 0,-4 0 0,-2 0 16,4 0-16,-9 0 0,0-15 15,-5 2-15,-10-10 0,-2 8 16,-5-7-16,-5-7 0,1-6 16,-7 4-16,4-4 0,-15-5 15,16 3-15,-16 1 0,0 36 16,0 0-16,0 0 0,0 0 0,0 0 16</inkml:trace>
  <inkml:trace contextRef="#ctx0" brushRef="#br0" timeOffset="27980.0702">10861 11214 0,'0'0'0,"0"0"15,0 0-15,0 0 0,-44 0 16,9-11-16,-3 11 0,5 0 15,0 15-15,0 1 0,7 1 16,4 1-16,0 6 0,-1 3 0,6 4 16,6-7-16,0 2 0,11-4 15,0-4-15,0 6 0,0-2 16,0 5-16,13-3 0,2 2 16,3 1-16,4-3 0,0 0 15,-2 3-15,11-7 0,-7 0 16,3 2-16,-3 0 0,5-7 0,-3-4 15,3-11-15,2 0 0,-7 0 16,0-15-16,-2-1 0,5-4 16,-5-2-16,-5-4 0,-4-7 15,-2-2-15,-11 2 0,11-1 16,-11 1-16,0-6 0,0 1 16,-13-1-16,13-1 0,-22 5 0,7 1 15,4 1-15,-2 7 0,1 6 16,-3-2-16,4 2 0,0 7 15,11 2-15,-20 0 0,9 11 16,11-16-16,0 16 0,-11 0 16,11 0-16,0 0 0,0 12 15,13-1-15,3 4 0,1-2 0,1 7 16,9 2-16,6 2 0,2-2 16,9 3-16,0 3 0,-2-1 15,4 4-15,-8 0 0,-1-3 16,-4 3-16,3-9 0,3-2 15,-1-5-15,-3 1 0,-4-3 0,4-13 16,-6 15-16,-1-15 0,-1 0 16,-3-15-16,-4 2 0,-7-9 15,3-11-15,-5 0 0,0-7 16,-11-15-16,0 55 0,0 0 16,0 0-16,0 0 0,0 0 15</inkml:trace>
  <inkml:trace contextRef="#ctx0" brushRef="#br0" timeOffset="28323.5867">11046 9935 0,'11'22'16,"11"7"-16,7 8 0,9 3 16,1 4-16,-3 5 0,1 4 15,3-3-15,-5 5 0,5 0 16,4 5-16,6 8 0,-5 5 0,-4-5 16,1 3-16,-6-14 0,3-2 15,-1-4-15,2 0 0,-5 2 16,2-11-16,3-3 0,-5-1 15,-8-5-15,-5-9 0,-5-2 16,-3 0-16,5-2 0,-19-20 0,20 0 16,-20 0-16,0 0 0,0 0 15,0 0-15,0 0 0,0 0 16</inkml:trace>
  <inkml:trace contextRef="#ctx0" brushRef="#br0" timeOffset="29531.6704">11450 10899 0,'0'0'0,"0"0"15,0 0-15,0 0 0,0 0 16,0 0-16,0 0 0,0 0 16,0 0-16,0 0 0,-44 0 15,8 17-15,-1 5 0,8 0 0,3-4 16,8 0-16,5 8 0,-2-4 16,15 2-16,-20-4 0,20 2 15,0 7-15,-16-5 0,16-2 16,0-4-16,0-3 0,0 3 15,14 8-15,-3-4 0,6 1 16,5-10-16,7 9 0,-5-2 0,7-1 16,4-3-16,-2 2 0,3-3 15,1-4-15,-4-11 0,0 11 16,-2-11-16,0 0 0,-2-11 16,-5 11-16,-2-18 0,0 3 15,0-9-15,-4-3 0,-3-6 16,-2 0-16,-13 0 0,14 2 15,-14 31-15,0 0 0,0 0 0,0 0 16,0 0-16</inkml:trace>
  <inkml:trace contextRef="#ctx0" brushRef="#br0" timeOffset="29798.6371">11456 10308 0,'-28'0'0,"-12"22"0,-15 0 16,-2 0-16,-3 0 0,9 2 15,-10 0-15,-3 3 0,2-1 16,7-1-16,6-3 0,14-5 15,0 3-15,8-9 0,16-11 16,11 0-16,0 0 0,0 0 0,0 0 16,0 0-16</inkml:trace>
  <inkml:trace contextRef="#ctx0" brushRef="#br0" timeOffset="30789.9672">12453 10491 0,'-22'0'0,"-11"0"0,-5 0 0,-1 0 15,-1 11-15,5-11 0,-7 17 16,7-1-16,-5 6 0,0 7 16,7-1-16,5 1 0,5 4 15,4-7-15,8 3 0,11 0 0,0-3 16,0-2-16,0 3 0,19-3 16,-5 5-16,12-3 0,-2-4 15,9-4-15,1-3 0,1-4 16,-2 0-16,7-11 0,-1 0 15,-1 0-15,-5-15 0,0 4 16,-9-2-16,3-7 0,-5-9 16,-5-10-16,-1 5 0,-3-10 0,-13-6 15,15 10-15,-15-4 0,0 0 16,-11 11-16,11-3 0,-22-5 16,11 16-16,-2 10 0,0 4 15,0 11-15,2 0 0,0 0 16,11-11-16,0 11 0,0 0 15,0 15-15,0 1 0,22-5 0,-5 0 16,5 0-16,5 2 0,-3 9 16,5 0-16,2 2 0,-3-8 15,1-1-15,0-2 0,-7-2 16,4-11-16,-6 11 0,2-11 16,-4 0-16,-3 0 0,-2 0 15,-2 0-15,-11 0 0,11-24 16,-11 9-16,0-7 0,0-7 0,-17-6 15,3-3-15,-1-1 0,0 3 16,1-1-16,-3 4 0,1 0 16,16 11-16,-17 0 0,17 8 15,0-1-15,0 4 0,0 11 16,0 0-16,11 0 0,0 0 16,6 0-16,5 20 0,0-20 0,7 24 15,-5-6-15,7 8 0,-2 3 16,4-5-16,0-2 0,2 2 15,-6 1-15,0-3 0,-7-7 16,0-15-16,-11 11 0,-11-11 16,15-11-16,-15 0 0,0-9 15,0 0-15,0-13 0,11-9 0,-11-4 16,-11-2-16,-4 1 0,4-3 16,-3-6-16,1 6 0,13-1 15,-13 3-15,13 12 0,0-1 16,0 4-16,0 8 0,18 6 15,1 5-15,-1 14 0,11-11 0,-5 11 16,7 0-16,-2 22 0,6-8 16,-7 5-16,14-1 0,-6 11 15,1 4-15,5-2 0,9-3 16,-3 3-16,-8-4 0,-5-5 16,-8 0-16,-10-9 0,1-13 0,-3 13 15,-1-13-15,-3-20 0,4-8 16,1-16-16,-16 0 0,0-7 15,0-6-15,0 57 0,0 0 16,0 0-16,0 0 0,0 0 16</inkml:trace>
  <inkml:trace contextRef="#ctx0" brushRef="#br0" timeOffset="31043.4306">13103 8566 0,'18'18'0,"9"15"0,8 11 16,9 17-16,7 6 0,4 10 0,-2-2 15,8 2-15,6 0 0,5 7 16,-6-7-16,-13-4 0,-2-5 16,-11-2-16,4-15 0,-7-18 15,-1-4-15,-8-12 0,-1 3 16,-3-20-16,-9 0 0,-15-28 15,0 1-15,0 1 0,0 26 0,0 0 16,0 0-16,0 0 0,0 0 16</inkml:trace>
  <inkml:trace contextRef="#ctx0" brushRef="#br0" timeOffset="31242.5718">13564 8705 0,'-26'15'0,"-14"7"16,-11 3-16,-10 5 0,-1-1 15,9 4-15,-6 7 0,8-7 16,0-2-16,0 2 0,3 9 0,2-5 16,46-37-16,0 0 0,0 0 15,0 0-15,0 0 0</inkml:trace>
  <inkml:trace contextRef="#ctx0" brushRef="#br0" timeOffset="32278.7358">22293 14426 0,'0'0'0,"0"20"0,0-9 0,0-11 16,0 0-16,0 0 0,0 0 15,0 0-15,0-11 0,0 11 16,0-11-16,0 0 0,0-4 16,0-7-16,0-14 0,0-3 15,0-10-15,-13-12 0,13-8 0,-18-12 16,18 8-16,-17-11 0,1 0 15,1-2-15,-3-2 0,-10-11 16,-1-3-16,-4 1 0,2 8 16,2 7-16,-1-2 0,5 9 15,-6 10-15,1 3 0,-4 7 0,6 17 16,6 0-16,4 7 0,3 2 16,-1 11-16,5 4 0,11 3 15,0 15-15,0 0 0,0 0 16,0 0-16,0 0 0,0 0 15,0 0-15,20 0 0,-9 0 16,7 0-16,6 0 0,2 0 16,3 0-16,-2-11 0,6 11 15,6-23-15,1 10 0,6-2 0,5-3 16,-2 1-16,3 6 0,-3-1 16,-3 12-16,9-11 0,-4 11 15,4 11-15,-4 7 0,6 9 16,-10 8-16,1 2 0,-10 10 15,-8 1-15,-12-2 0,-5-1 16,-13-1-16,14-9 0,-14 5 0,-16-3 16,5 3-16,-18 11 0,-10 10 15,-12 5-15,-4-4 0,0-7 16,2-15-16,4-7 0,10-11 16,3-9-16,10-2 0,8-11 15,3 0-15,2 0 0,-3-17 16,16-5-16,-11-7 0,11 29 0,0 0 15,0 0-15,0 0 0,0 0 16</inkml:trace>
  <inkml:trace contextRef="#ctx0" brushRef="#br0" timeOffset="32692.8904">23041 12420 0,'11'15'0,"6"7"15,12 7-15,-7 9 0,-4 6 16,4 2-16,-4 0 0,-1 7 16,3 0-16,-7 2 0,5-4 15,2 0-15,-7-7 0,7 0 16,-7-11-16,-2 0 0,-11-9 15,11-6-15,-11-18 0,0 0 16,0 0-16,0-24 0,0-9 0,-11-7 16,0-4-16,0 0 0,-2-7 15,2-4-15,0-7 0,0-2 16,-5-6-16,3 1 0,-2-6 16,15 5-16,-18-1 0,18-2 15,-11 12-15,11 3 0,0 10 16,0 15-16,0 4 0,31 12 0,-7 5 15,11 12-15,7 12 0,5 3 16,8 5-16,6 2 0,12 9 16,-73-31-16,0 0 0,0 0 15,0 0-15,0 0 0</inkml:trace>
  <inkml:trace contextRef="#ctx0" brushRef="#br0" timeOffset="33155.0776">24287 12252 0,'-23'0'0,"8"0"16,15 0-16,-13 16 0,-3-16 15,3 17-15,-9-5 0,11 7 16,11 6-16,0-3 0,-15 17 0,15 1 16,11 15-16,6 0 0,12-6 15,0-3-15,8-11 0,-4-2 16,-4-11-16,11 1 0,-1-4 16,5-8-16,-6-11 0,-3 0 15,0-11-15,-2-8 0,-4-8 16,-2 7-16,-10-8 0,3-10 0,-2 3 15,-7-9-15,-11 0 0,0-9 16,0 6-16,-16-3 0,3-1 16,-2-4-16,-14-5 0,0 7 15,-8 9-15,2 5 0,-1 10 16,-8 7-16,0 4 0,-4 5 0,6 13 16,4 0-16,5 0 0,0 15 15,13 1-15,9 2 0,11 6 16,0 7-16,0-7 0,0-24 15,0 0-15,0 0 0,0 0 16,0 0-16</inkml:trace>
  <inkml:trace contextRef="#ctx0" brushRef="#br0" timeOffset="33903.9803">25612 11939 0,'-11'0'0,"-7"-17"0,-4 6 0,0 0 16,-7 11-16,-6-14 0,-9 14 15,-7-11-15,3 11 0,8 0 16,5 20-16,4 7 0,11-1 16,2 14-16,18 4 0,0 7 0,0-5 15,14 13-15,-1 3 0,13 7 16,-4-8-16,11 1 0,-4-2 15,6-10-15,-2 1 0,7-7 16,-2-9-16,-8 1 0,12-17 16,-6-7-16,-6-12 0,-10 0 15,2-20-15,0-7 0,-4-12 0,-7-6 16,5-12-16,-1-7 0,-15-9 16,13-2-16,-13-13 0,0-11 15,0 4-15,-15-2 0,2 2 16,-3-8-16,-6 1 0,-2-4 15,-5 5-15,-8 6 0,-3 0 16,0 1-16,1 5 0,-6 10 0,-1 6 16,0 7-16,2 9 0,8 2 15,3 15-15,5 7 0,12 20 16,16 13-16,0 0 0,0 0 16,0 22-16,25 2 0,1 11 15,7 16-15,11 15 0,2 11 16,10-4-16,-1 11 0,-2 11 0,6 4 15,-6 2-15,2 5 0,0 2 16,-4 16-16,0-7 0,-5-7 16,5 2-16,-1-13 0,-3-4 15,4-4-15,-12-8 0,-6-14 16,-4-5-16,2-18 0,-14-8 16,-3-16-16,3-22 0,-3 0 0,-14-22 15,15-7-15,-15-20 0,0-1 16,0-5-16,0-7 0,0 62 15,0 0-15,0 0 0,0 0 16,0 0-16</inkml:trace>
  <inkml:trace contextRef="#ctx0" brushRef="#br0" timeOffset="34231.0358">26233 11602 0,'0'0'15,"0"0"-15,0 0 0,0 0 16,34 37-16,-4-1 0,6 8 15,-5 2-15,2 3 0,0 1 16,0 1-16,2-7 0,3-4 0,-8 0 16,8-1-16,-3-1 0,3 1 15,-3-1-15,-2-3 0,2-8 16,-2-5-16,-4-11 0,2-11 16,0 0-16,0-18 0,-18-6 15,4-11-15,-6-5 0,1-9 16,1-1-16,-13-1 0,0-11 0,-16-4 15,-6-7-15,5 1 0,-5-1 16,-7 4-16,0-1 0,-4 8 16,0 11-16,7 7 0,1 9 15,8 4-15,1 14 0,16 17 16,0-12-16,16 12 0,-16 0 0,0 0 16,0 0-16,0 0 0,0 0 15</inkml:trace>
  <inkml:trace contextRef="#ctx0" brushRef="#br0" timeOffset="34611.1471">27512 11340 0,'0'0'0,"-15"0"16,15 0-16,-24 11 0,13-11 0,0 26 16,-5-6-16,5 0 0,0 8 15,11 6-15,0 5 0,0 5 16,18 0-16,2 9 0,4-4 16,9 13-16,0-12 0,0-6 15,-4 0-15,8-8 0,-6-5 16,2-9-16,2-3 0,14-3 0,-5-1 15,-2-1-15,-5-14 0,-4 0 16,-4 0-16,0-18 0,-1-4 16,1-18-16,0 1 0,2-17 15,4 1-15,-2-6 0,0-8 16,7-4-16,-12-4 0,-6-2 16,-22 79-16,0 0 0,0 0 0,0 0 15,0 0-15</inkml:trace>
  <inkml:trace contextRef="#ctx0" brushRef="#br0" timeOffset="34891.8414">27977 9814 0,'0'0'0,"0"0"16,0 11-16,0 0 0,0 2 15,0 3-15,0 10 0,-11 5 16,11 13-16,0 11 0,0 13 15,0 10-15,23 10 0,-6 7 0,1 2 16,4-3-16,0 6 0,0 1 16,11 1-16,-4 6 0,-1-3 15,-3-12-15,5 2 0,-5 0 16,1-1-16,-2 6 0,3-10 16,-3-17-16,-6-25 0,8-12 15,-4-14-15,3-22 0,1 0 16,-26 0-16,0 0 0,0 0 0,0 0 15,0 0-15</inkml:trace>
  <inkml:trace contextRef="#ctx0" brushRef="#br0" timeOffset="35098.9788">28167 10425 0,'-31'0'16,"-4"0"-16,-14-11 0,-10 11 16,-18 0-16,-18 0 0,-24 19 15,-11-1-15,9 6 0,-3 18 0,23-2 16,101-40-16,0 0 0,0 0 16,0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09-18T05:32:54.437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6738 12969 0,'0'0'16,"0"0"-16,0 0 0,0 0 15,0 0-15,0 0 0,0 0 16,0 0-16,0 0 0,0 0 16,0 0-16,0 0 0,0 0 15,0 0-15,0 0 0,0 0 0,0 0 16,0 0-16,0 0 0,-106 0 16,27 0-16,17 0 0,20 0 15,14 0-15,6 0 0,2 0 16,-2-11-16,-11 11 0,-3 0 0,-8 0 15,4 0-15,-1 0 0,5-11 16,-1 11-16,2 0 0,-5 0 16,-4 0-16,4 0 0,0 0 15,1 11-15,-5-11 0,0 0 16,-1 0-16,-1 0 0,0 0 16,2 0-16,-7 0 0,7 0 15,0 0-15,9 11 0,-3-11 0,-2 0 16,12 11-16,1-11 0,3 0 15,-2 0-15,6 11 0,0-11 16,2 0-16,-4 0 0,9 11 16,13-11-16,0 0 0,-11 0 15,11 0-15,0 0 0,0 0 0,0 0 16,11 0-16,-11 0 0,0 0 16,0 0-16,0 0 0,0 0 15,0 0-15,0 0 0,0 0 16,0 0-16,11 0 0,-11-15 15,24-7-15,9 0 0,-33 22 16,0 0-16,0 0 0,0 0 0,0 0 16</inkml:trace>
  <inkml:trace contextRef="#ctx0" brushRef="#br0" timeOffset="347.3168">8121 12945 0,'0'0'0,"0"0"15,0 0-15,-36-16 0,36 16 16,0 0-16,0 0 0,0 0 15,0 0-15</inkml:trace>
  <inkml:trace contextRef="#ctx0" brushRef="#br0" timeOffset="924.041">7605 12965 0,'0'0'0,"0"0"0,0 0 0,0 0 16,0 0-16,0 0 0,0 0 15,0 0-15,37 0 0,-2 0 16,-2 13-16,0-13 0,-4 11 16,4 0-16,0-11 0,0 11 15,-2-11-15,2 0 0,7 0 0,2 0 16,4 0-16,9 0 0,-8-13 15,8 13-15,-16 0 0,1 0 16,0 0-16,-1-14 0,6 14 16,-1-11-16,2 11 0,2 0 15,3-11-15,-5 11 0,5 0 0,-2-11 16,1 11-16,3 0 0,-2 0 16,-2-11-16,-5 11 0,2 0 15,7 0-15,0 0 0,-2-11 16,-10 11-16,10 0 0,-2 0 15,-3 0-15,9-11 0,-11 11 16,11 0-16,-13 0 0,13 0 16,-8 0-16,5 0 0,1 0 15,3-11-15,-1 11 0,-9 0 0,11 0 16,-4-13-16,5 13 0,-12 0 16,9 0-16,0 0 0,-13 0 15,13 0-15,-11-11 0,11 11 16,-13 0-16,20 0 0,-14 0 15,-1 0-15,8 0 0,-9 0 0,5 0 16,-7-15-16,11 15 0,-9 0 16,16-14-16,0 3 0,4 11 15,-4-13-15,-1 0 0,-61 13 16,0 0-16,0 0 0,0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09-18T05:35:53.434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2674 650 0,'0'0'0,"-19"-13"0,-3 2 15,4 11-15,-2-17 0,2 17 16,3-14-16,15 14 0,-20-15 16,7 15-16,2-18 0,-2 9 15,4 9-15,-11-15 0,5 15 16,-3-15-16,-4 15 0,0-16 0,-7 16 16,1 0-16,-1-15 0,2 15 15,3 0-15,4 0 0,-8-14 16,3 14-16,3 0 0,0-11 15,0 11-15,-4 0 0,-3 16 16,-4-16-16,2 15 0,5-15 0,2 16 16,-3-7-16,5 2 0,-7 2 15,1-4-15,6 8 0,2 5 16,0 0-16,2-4 0,7 4 16,-4-2-16,6 2 0,-6 2 15,-5 5-15,0-5 0,-4 0 16,10 1-16,1-1 0,13 2 0,0 5 15,0 7-15,-13-7 0,13 8 16,0-10-16,0 2 0,0-7 16,0 5-16,0 2 0,0-3 15,15 1-15,-15 4 0,20 4 16,-7-6-16,3-4 0,-1 1 16,1-1-16,1 4 0,-1-11 15,6 8-15,0 3 0,2-4 16,-6 1-16,4-3 0,-2-8 0,4 1 15,0 4-15,7 0 0,-4 0 16,-1 0-16,7 0 0,5-4 16,-5-3-16,4-2 0,-2 3 15,-6-16-15,6 13 0,-8-13 0,4 11 16,6-11-16,-4 11 0,-4-11 16,0 11-16,-1-11 0,-1 0 15,1 0-15,1 0 0,-3 0 16,-1 0-16,1-11 0,3 11 15,-1-11-15,1 11 0,0-13 0,-9-3 16,-3 5-16,1-6 0,2 1 16,0 3-16,2-5 0,0 1 15,0-10-15,-5 7 0,-6-2 16,3 3-16,-14-3 0,15-1 16,-15-3-16,18 2 0,-18-3 15,22 7-15,-22-8 0,11 8 16,-11-4-16,0-7 0,11-2 0,-11-3 15,0 6-15,0-3 0,0-1 16,-13 1-16,4-6 0,-4 6 16,-1-3-16,-6 3 0,3 7 15,-1-12-15,-8 1 0,4 4 16,-3 0-16,-1 0 0,4 2 16,0 0-16,-13 0 0,-1 0 0,-6-2 15,14 7-15,-7 1 16,17 3-16,0 9 0,5 2 0,-2 11 15,1 0-15,14 0 0,0 0 16,0 0-16,0 0 0,0 0 16</inkml:trace>
  <inkml:trace contextRef="#ctx0" brushRef="#br0" timeOffset="750.8995">2377 2577 0,'0'0'0,"0"0"15,0 0-15,0 0 0,0 0 16,0 0-16,0 0 0,0 0 0,-20-33 16,20 9-16,-13 4 0,13 20 15,-11-13-15,11 13 0,0 0 16,0 0-16,0 0 0,0 0 16,0 11-16,0-11 0,0 0 15,0 0-15,0 0 0,0 11 16,0-11-16,0 22 0,0-22 0,-11 22 15,11-9-15,0 10 0,0-1 16,0 0-16,0 0 0,0 2 16,0 2-16,0 3 0,11-3 15,-11-3-15,0 1 0,0 2 16,0-8-16,0 4 0,0-4 16,0-1-16,0-1 0,0-1 15,-11-15-15,11 18 0,0-18 0,0 0 16,11 0-16,-11 0 0,0 0 15,17-11-15,-17 11 0,0 0 16,0 0-16,0 0 0,0 0 16</inkml:trace>
  <inkml:trace contextRef="#ctx0" brushRef="#br0" timeOffset="1058.4139">2388 2068 0,'0'0'0,"0"0"0,0 0 0,0 0 16,0 0-16,0 0 0,0 0 15,0 0-15,0 0 0,0 0 16,0 0-16,0 0 0,0 0 16,0 0-16,0 0 0</inkml:trace>
  <inkml:trace contextRef="#ctx0" brushRef="#br0" timeOffset="2130.5451">2101 3173 0,'0'0'0,"0"0"0,0 0 0,0 0 16,0 0-16,0 0 0,0 0 15,0 0-15,0 0 0,0 0 16,0 0-16,0 0 0,-13 37 16,13 5-16,-11-2 0,11-7 0,-11-4 15,11-5-15,-13-4 0,13 2 16,-9-2-16,9 10 0,0 6 15,0 1-15,0 3 0,0 0 16,0-3-16,0-2 0,0 3 16,0-3-16,-13 3 0,13-3 0,0 2 15,0-4-15,0 0 16,0 1-16,0-6 0,0 5 0,0 0 16,15-4-16,-15-5 0,0 7 15,11-7-15,-11 5 0,9-7 16,-9 0-16,11 0 0,-11 0 15,18 0-15,-3 3 0,-4-3 16,7-5-16,-7 3 0,2-4 16,2-16-16,-4 19 0,3-8 0,1-11 15,3 0-15,4 11 0,-5-11 16,8 0-16,-8 0 0,8 0 16,3 0-16,-10 0 0,2 0 15,2-13-15,2-2 0,-4-7 16,4 4-16,3 3 0,-3 15 0,-2-18 15,-9 3-15,-13 15 0,0 0 16,0 0-16,0 0 0,0 0 16</inkml:trace>
  <inkml:trace contextRef="#ctx0" brushRef="#br0" timeOffset="3333.6594">1960 13567 0,'0'0'0,"0"0"0,0 0 15,0 0-15,0 0 0,0 0 16,0 0-16,0 0 0,0 0 15,0 0-15,0 0 0,0 0 16,0 0-16,0 35 0,-13 0 16,13 3-16,0 1 0,0 5 0,0 0 15,0 7-15,0 0 0,0 0 16,0-1-16,0 5 0,0 7 16,13-2-16,-13-3 0,0-4 15,13 9-15,-13-1 0,0 1 16,16 0-16,-16-5 0,0-2 15,13 0-15,-13-4 0,0 0 16,9-11-16,-9 1 0,0 1 0,0-9 16,0 0-16,0-10 0,0-6 15,11-17-15,-11 0 0,17 0 16,-5-24-16,-12-5 0,15-2 16,-15-8-16,13-10 0,-13 49 15,0 0-15,0 0 0,0 0 0,0 0 16</inkml:trace>
  <inkml:trace contextRef="#ctx0" brushRef="#br0" timeOffset="4196.8912">1989 13595 0,'0'0'0,"0"0"16,0 0-16,0 0 0,0 0 16,0 0-16,0 0 0,0 0 15,0 0-15,0 0 0,0 0 16,0 0-16,0 0 0,0 0 15,0 0-15,0 0 0,0 0 16,31 0-16,2 0 0,-9 0 0,0 0 16,-2 0-16,5 0 0,-1 0 15,3-11-15,-5 11 0,7 0 16,-11 0-16,2 0 0,4 11 16,3 0-16,0 0 0,10 0 15,-1 7-15,-5 0 0,2 1 0,0 1 16,-6 2-16,2 0 0,2 0 15,-4-2-15,6 0 0,-6 2 16,-3 0-16,-4 0 0,-4 5 16,-1-8-16,-8 8 0,-9-5 15,20 0-15,-20-4 0,9 2 16,-9 4-16,0-2 0,0 0 0,-9 0 16,-6 0-16,1 2 0,-3 3 15,-1-5-15,-4 0 0,0-9 16,-4 2-16,-7 3 0,8-2 15,-8 1-15,2 1 0,-6 2 16,6-3-16,-4 5 0,6-4 16,-4 4-16,-2-9 0,-3 7 0,5-7 15,2-2-15,0-11 0,3 20 16,3-20-16,1 13 0,2-13 16,5 18-16,-8-18 0,12 0 15,2 15-15,11-15 0,-20 0 16,20 12-16,-11-12 0,11 0 0,0 0 15,0 0-15,0 0 0,0 0 16,0 0-16,11 0 0,-11 15 16,16-15-16,-5 0 0,2 20 15,2-20-15,5 15 0,4-15 16,1 20-16,-5-20 0,4 24 16,7-8-16,0-3 0,4 2 15,-2-1-15,-4-3 0,1 9 16,-1-9-16,-5 2 0,1-2 0,-1 4 15,0-4-15,7 0 0,-7 7 16,0-3-16,-10-1 0,6 1 16,-5-4-16,3-11 0,-1 18 15,-8-18-15,-9 11 0,20-11 16,-20-16-16,13 3 0,-13-2 0,0 15 16,0 0-16,0 0 0,0 0 15,0 0-15</inkml:trace>
  <inkml:trace contextRef="#ctx0" brushRef="#br0" timeOffset="4753.1925">2425 15789 0,'0'0'0,"0"0"0,0 0 0,0 0 16,0 0-16,0 0 0,0 0 15,0 0-15,0 0 0,0 0 16,0 0-16,0 0 0,0 0 15,-13 35-15,13-6 0,0 0 16,0 1-16,0-5 0,0 1 16,0 7-16,0-2 0,-11 0 15,11 2-15,0-4 0,0-1 0,0 5 16,0-8-16,0-3 0,0 2 16,-11-6-16,11-1 0,0-1 15,0-16-15,0 0 0,0 0 16,16 0-16,-5-20 0,0 2 15,-11 1-15,15-3 0,-15 20 0,0 0 16,0 0-16,0 0 0,0 0 16</inkml:trace>
  <inkml:trace contextRef="#ctx0" brushRef="#br0" timeOffset="5020.5808">2414 15390 0,'0'0'0,"0"0"15,0 0-15,0 0 0,0 0 16,0 0-16,11 0 0,-11 20 15,0-9-15,0-11 0,18 0 16,6 0-16,-8 0 0,-16 0 0,0 0 16,0 0-16,0 0 0,0 0 15</inkml:trace>
  <inkml:trace contextRef="#ctx0" brushRef="#br0" timeOffset="6268.1557">2716 17085 0,'0'0'0,"0"0"16,0 0-16,0 0 0,0 0 15,0 0-15,0 0 0,0 0 16,0 0-16,0 0 0,0 0 0,-8-37 15,8 4-15,-14 15 0,14 1 16,-15 1-16,15 3 0,-20 2 16,20-4-16,-18 15 0,7-14 15,-6 14-15,1 0 0,3-11 16,-2 11-16,4 0 0,0 0 16,11 0-16,-22 0 0,11 0 0,-7 0 15,0 18-15,3-7 0,-3 0 16,3 2-16,2 3 0,-5-5 15,2 4-15,-6-2 0,3 3 16,-1 1-16,2 5 0,3 0 16,-3 7-16,7 0 0,-4-1 0,4 1 15,11-2-15,-18 3 0,18-1 16,-16 4-16,16 2 0,-15-1 16,15-8-16,0 3 0,-13-1 15,13 10-15,0-3 0,0 5 16,0-5-16,0-2 0,0-11 15,0 5-15,13-3 0,-4-2 16,-9 0-16,22-4 0,-7 4 0,-1 2 16,1-4-16,-2 2 0,3-2 15,1-7-15,5 2 0,0-4 16,-2-11-16,-4 11 0,1-11 16,14 0-16,-11 0 0,0 0 15,-5-11-15,-1 11 0,3-20 0,3 7 16,0-9-16,2 0 0,0-4 15,0-3-15,-4 0 0,-3 1 16,5-1-16,-5 3 0,-1 1 16,-6 1-16,-8 9 0,16-5 15,-16 2-15,17 1 0,-17-6 16,0 8-16,0 4 0,0-4 16,0 15-16,0-18 0,0 18 0,0 0 15,0-11-15,0 11 0,0 0 16,0 0-16,0 0 0,0 0 15,0 15-15,0-4 0,0 0 16,0 7-16,0 0 0,0 4 16,11 4-16,-11-8 0,0 4 15,12 0-15,-12 0 0,15-4 0,-15 4 16,0-5-16,0 5 0,0-2 16,0 4-16,0 3 0,0-9 15,0-1-15,0 1 0,0-3 16,20-4-16,-11-11 0,4 11 15,-2-11-15,0 0 0,-11 0 16,13 0-16,-13-15 0,0 15 0,0 0 16,0 0-16,0 0 0,0 0 15</inkml:trace>
  <inkml:trace contextRef="#ctx0" brushRef="#br0" timeOffset="6692.7718">2990 17414 0,'0'0'0,"0"0"0,0 0 0,0 0 15,0 0-15,0 0 0,0 0 16,-35 0-16,4 13 0,6-13 16,3 11-16,9-11 0,13 0 15,0 0-15,-15 11 0,1-11 16,1 0-16,-2 0 0,-3 0 15,1-11-15,-10 11 0,-2-11 16,7 11-16,-2 0 0,2-13 16,0 13-16,-2 0 0,4 0 0,-2 0 15,9 0-15,-1 0 0,14 0 16,-19 0-16,8-13 0,11 13 16,0 0-16,0 0 0,0 0 15,0 0-15</inkml:trace>
  <inkml:trace contextRef="#ctx0" brushRef="#br0" timeOffset="10867.7928">3914 1371 0,'-11'11'0,"-7"3"16,0-6-16,3-8 0,-1 20 15,5-9-15,-2 3 0,-2 1 16,2-2-16,-10 3 0,1-1 15,0 3-15,0-1 0,-4 3 16,-3-2-16,1 0 0,-1-3 16,7-2-16,-2-2 0,4 5 15,2-3-15,5 2 0,2 1 0,0-16 16,11 13-16,-16-13 0,16 0 16,0 0-16,0 0 0,0 0 15,0 0-15,0-13 0,0-3 16,0 5-16,11 0 0,-11 0 15,0 11-15,0 0 0,0 0 0,0 0 16,0 0-16</inkml:trace>
  <inkml:trace contextRef="#ctx0" brushRef="#br0" timeOffset="11180.4879">3466 1248 0,'0'0'0,"0"0"16,0 0-16,0 0 0,0 0 16,0 0-16,0 0 0,0 0 15,0 0-15,0 0 0,20 29 0,-2 4 16,6 0-16,-2 0 16,-2 0-16,-3 2 0,1-4 0,0 2 15,-1-2-15,1 2 0,2 5 16,2 3-16,-2 6 0,2 1 15,0-6-15,0-2 0,-5-3 16,10-6-16,-5-4 0,-4-3 16,-1-4-16,1-7 0,-3-13 15,1 0-15,1 0 0,-3-24 0,-14 24 16,0 0-16,0 0 0,0 0 16,0 0-16</inkml:trace>
  <inkml:trace contextRef="#ctx0" brushRef="#br0" timeOffset="11524.0143">4258 1365 0,'0'9'15,"0"6"-15,15-4 0,-15 13 0,18 1 16,-18 10-16,15-2 0,-15 9 16,11 2-16,-11 2 0,0 3 15,13 4-15,-13-3 0,0-1 16,0-9-16,11-3 0,-11-8 15,0-12-15,0-1 0,0-16 16,14 0-16,-14 0 0,11 0 16,-11 0-16,0 0 0,0 0 0,0 0 15,0 0-15</inkml:trace>
  <inkml:trace contextRef="#ctx0" brushRef="#br0" timeOffset="12290.8259">4811 1519 0,'0'0'0,"0"0"0,0 0 16,0 0-16,0 0 0,0 0 16,0 0-16,0 0 0,0 0 15,-37-20-15,6 9 0,0 11 16,7 0-16,1 11 0,1 7 0,5-3 16,-3 1-16,2 6 0,1 2 15,6 3-15,0 6 0,11 0 16,-16-2-16,16 6 0,0-6 15,0-5-15,0 5 0,0-6 16,16 3-16,-16-4 0,13 3 16,0-5-16,-13-7 0,24 1 15,-8-5-15,-3-11 0,5 13 0,-3-13 16,7 0-16,0 0 0,2 0 16,3-18-16,-5 3 0,2-7 15,3-7-15,-8-6 0,4-14 16,3 10-16,-8-5 0,1-3 15,-5-3-15,-3-3 0,-11 2 0,11 3 16,-11-8-16,0 4 0,0-6 16,-11-8-16,0 11 0,11 9 15,-14 2-15,14-1 0,-15-1 16,4 13-16,11 4 0,-24-6 16,4 0-16,20 11 0,-13 13 15,13 2-15,0 9 0,0 0 0,0 0 16,0 0-16,0 0 0,0 15 15,11-15-15,-11 18 0,17-1 16,-1 14-16,1 7 0,-1-5 16,-3-7-16,3 12 0,-5 2 15,2 6-15,2 2 0,-2-8 16,5 15-16,2 9 0,2-9 0,-4 0 16,-1 0-16,-1-6 0,1 2 15,-3-7-15,5-2 0,-8-5 16,3-4-16,-14-11 0,19-4 15,-19-3-15,0 1 0,18-3 16,-18-13-16,20 11 0,-5-11 16,7 0-16,1-15 0,1 6 15,-24 9-15,0 0 0,0 0 0,0 0 16,0 0-16</inkml:trace>
  <inkml:trace contextRef="#ctx0" brushRef="#br0" timeOffset="12877.4821">5766 1579 0,'0'0'0,"0"0"0,0 0 15,0 0-15,0 0 0,0 0 0,-22-36 16,8 12-16,-8 4 0,3 20 15,5-13-15,-8 13 0,0 0 16,5 0-16,-5 13 0,-1-4 16,6 7-16,-5 3 0,2 8 15,2-5-15,5 4 0,2-1 16,0 8-16,11 2 0,0 5 0,0-3 16,0-4-16,0-9 0,0-1 15,0-1-15,13 0 0,-2 4 16,0-8-16,0-1 0,0-1 15,3-16-15,1 11 0,3-11 16,2 0-16,-1-16 0,3-1 16,0 1-16,5-6 0,-5-2 15,0-9-15,-9 4 0,3-4 0,-5 0 16,-11 4-16,11-4 0,-11 5 16,0-1-16,11 9 0,-11 3 15,0 1-15,11 3 0,-11 13 16,0-13-16,0 13 0,0 0 15,0 0-15,0 0 0,0 15 0,0 1 16,13 12-16,-13 3 0,0 9 16,15 6-16,-15 3 0,11-8 15,0 4-15,-11-6 0,20-6 16,-9-2-16,5-13 0,1-1 16,-1-17-16,1 0 0,-1 0 15,6 0-15,-4 0 0,4-22 16,-3 0-16,8-13 0,-1 6 0,-4-8 15,-4-5-15,-18 42 0,0 0 16,0 0-16,0 0 0,0 0 16</inkml:trace>
  <inkml:trace contextRef="#ctx0" brushRef="#br0" timeOffset="13168.644">6085 946 0,'0'13'16,"0"11"-16,16 7 0,-3 2 0,-2 9 16,-11 5-16,16 1 0,-16 5 15,0 0-15,0 15 0,0-2 16,13-2-16,-13-9 0,0-4 16,0 4-16,11 9 0,-11-2 15,0-9-15,0 2 0,11 0 16,-11-4-16,15-7 0,-4-2 15,-11-11-15,16-5 0,-16-13 16,20-13-16,-7 0 0,7 0 16,-1-17-16,8 1 0,-5-6 0,0 0 15,-22 22-15,0 0 0,0 0 16,0 0-16,0 0 0</inkml:trace>
  <inkml:trace contextRef="#ctx0" brushRef="#br0" timeOffset="13444.1524">6548 1574 0,'0'0'15,"0"0"-15,0 0 0,0 0 16,0 0-16,0 0 0,0 0 16,0 0-16,0 0 0,0 44 0,-13 7 15,13-9-15,0-5 0,0 3 16,0 0-16,0 8 0,0-4 15,0 1-15,0-4 0,0-3 16,11-5-16,-11-2 0,11-5 16,-11-6-16,0-9 0,13-11 15,-1 0-15,-12-13 0,19 4 0,-19-11 16,14-4-16,-14-2 0,0 26 16,0 0-16,0 0 0,0 0 15,0 0-15</inkml:trace>
  <inkml:trace contextRef="#ctx0" brushRef="#br0" timeOffset="13902.7459">7005 1711 0,'0'0'0,"0"0"0,0 0 0,0 0 16,0 0-16,0 0 0,0 0 16,-38-13-16,10 13 0,1-11 15,5 11-15,2 13 0,1 11 16,5-2-16,-1 5 0,2 4 16,2-3-16,-3 5 0,14 3 0,-13 1 15,13-4-15,0-4 0,0-5 16,0 7-16,11-7 0,-11 0 15,18 1-15,-5-3 0,2 0 16,3-9-16,2 7 0,2-9 16,-4-11-16,-1 0 0,5 0 0,0-11 15,-4 0-15,4-7 0,-4-8 16,-1-7-16,3-7 0,-2 2 16,-7-8-16,-11 2 0,0 9 15,-11-3-15,-5 3 0,-1 0 16,4 15-16,-7 5 0,2 6 15,5 9-15,0 0 0,13 0 16,-16 0-16,16 0 0,0 11 16,0 4-16,0-15 0,0 0 0,0 0 15,0 0-15,0 0 0</inkml:trace>
  <inkml:trace contextRef="#ctx0" brushRef="#br0" timeOffset="14371.6179">7360 1766 0,'0'0'0,"0"0"0,0 0 16,0 0-16,0 0 0,0 0 15,17 29-15,-6 13 0,1-3 16,-12 5-16,0-2 0,-12 7 15,-1 4-15,0-5 0,13-4 16,0-15-16,0-11 0,0-7 16,0-11-16,0 0 0,0 0 15,0-14-15,0 3 0,0-6 0,0-5 16,0 0-16,0-7 0,0-2 16,11-9-16,-11 5 0,15-2 15,-3 6-15,-1-2 0,-11 0 16,17 0-16,-1 0 0,1 11 15,5-1-15,0 6 0,-2-1 16,4-2-16,1 9 0,-1 11 0,-2 0 16,4 0-16,-1 0 0,-5 0 15,2 20-15,-5 0 0,5 11 16,-4-2-16,0 4 0,-7 6 16,4 8-16,-4 1 0,-11-4 15,11-9-15,-11-12 0,0-8 16,13-15-16,-13 0 0,11-15 15,-11-10-15,0 25 0,0 0 0,0 0 16,0 0-16,0 0 0</inkml:trace>
  <inkml:trace contextRef="#ctx0" brushRef="#br0" timeOffset="14605.5772">6851 1230 0,'0'0'0,"0"0"0,-12 0 0,12 0 16,-26 0-16,11 0 0,-1 0 15,1 0-15,1 0 0,-1 0 16,15 0-16,0 0 0,0 0 15,0 0-15,0 0 0</inkml:trace>
  <inkml:trace contextRef="#ctx0" brushRef="#br0" timeOffset="14846.4365">6434 1420 0,'-16'0'0,"-6"-13"15,-6 2-15,-8 0 0,-12-5 16,-5 3-16,-2-2 0,-3-1 16,3 1-16,5 15 0,12-18 0,7 18 15,5-11-15,26 11 0,0 0 16,0 0-16,0 0 0,0 0 15</inkml:trace>
  <inkml:trace contextRef="#ctx0" brushRef="#br0" timeOffset="15379.5607">4244 1014 0,'0'0'0,"0"0"0,0 0 16,0 0-16,0 0 0,0 0 15,0 0-15,-37 0 0,37 0 16,0 0-16,0 0 0,0 0 0,0 0 16</inkml:trace>
  <inkml:trace contextRef="#ctx0" brushRef="#br0" timeOffset="16268.8477">3570 2472 0,'0'0'0,"0"0"0,0 0 0,0 0 16,0 0-16,0 0 0,0 0 15,0 0-15,-47-25 0,12 3 16,4 7-16,-8 4 0,14 11 16,-3 0-16,1 0 0,5 0 0,-11 11 15,9 4-15,2 1 0,4 4 16,0-5-16,-1 0 0,8-1 15,0 8-15,11-5 0,-14 1 16,14-3-16,0 1 0,-11-16 16,11 18-16,0-7 0,0 6 15,11-1-15,-11-3 0,14 2 16,-6-4-16,6 0 0,1 0 0,7 0 16,0 0-16,7 0 0,-5-11 15,5 18-15,2-18 0,-3 18 16,1-7-16,0 0 0,1-11 15,6 22-15,-10-7 0,3 7 16,-5-4-16,3 4 0,-5 0 0,-9-4 16,2-1-16,-4-1 0,-11-1 15,14-4-15,-14 0 0,0 2 16,-11-1-16,-3-1 0,-6 4 16,3-4-16,-10-11 0,-10 0 15,-5 11-15,-4-11 0,-5 0 16,5-11-16,-5 11 0,-4-15 0,2 15 15,-4-18-15,15 18 0,-7-16 16,9 16-16,40 0 0,0 0 16,0 0-16,0 0 0,0 0 15</inkml:trace>
  <inkml:trace contextRef="#ctx0" brushRef="#br0" timeOffset="19380.7504">2871 14627 0,'0'0'0,"0"0"16,0 0-16,0 0 0,0 0 15,0 0-15,0 0 0,0 0 16,22 46-16,-7-10 0,-2-10 16,3-10-16,-5-5 0,4-11 15,-1 0-15,5 11 0,6-11 0,3 0 16,1 0-16,0 0 0,10 0 16,-8-16-16,4 16 0,-6-13 15,9 13-15,-5-16 0,0 5 16,-5 0-16,1-2 0,0-2 15,-3-1-15,-2-6 0,-6 7 16,-2-3-16,-3-4 0,0 2 16,-13-4-16,18 0 0,-18 2 15,0 0-15,0 4 0,-16 0 0,5 1 16,-2 4-16,-2 13 0,3-18 16,-5 18-16,-1 0 0,-4 0 15,-4 0-15,4 20 0,-3-7 16,3 13-16,0-1 0,9 8 15,2-5-15,0 6 0,11 3 16,0-2-16,0 5 0,0 2 0,11-9 16,2-2-16,9 0 0,-22-7 15,18 2-15,0-4 0,4 3 16,0-3-16,-2 0 0,-1-5 16,3-6-16,7 0 0,-9-11 15,2 11-15,7-11 0,2 0 0,8-11 16,-3 0-16,-12 0 0,-7-6 15,5-7-15,0-10 0,-22 34 16,0 0-16,0 0 0,0 0 16,0 0-16</inkml:trace>
  <inkml:trace contextRef="#ctx0" brushRef="#br0" timeOffset="20225.49">4143 14744 0,'0'0'0,"0"0"0,0 0 15,0 0-15,0 0 0,13-33 16,3 0-16,-16 4 0,15-4 16,-15 2-16,0 2 0,-11 5 15,0-2-15,-2-3 0,-3 7 0,-6 0 16,5 4-16,6 3 0,0 4 15,0 0-15,0 11 0,-7 0 16,-9 0-16,3 0 0,2 15 16,2-1-16,3 5 0,-5 10 15,0 4-15,-3 7 0,12-5 16,-7 11-16,7-4 0,-2 2 16,1 0-16,14 1 0,0-10 0,0 7 15,0 4-15,9-6 0,7-3 16,1-8-16,1-7 0,2-4 15,0-7-15,2-11 0,6 0 16,1 0-16,2 0 0,0-22 16,0 4-16,-3-15 0,1-7 15,-7-8-15,0-3 0,-9-15 0,3 0 16,1-3-16,5 1 0,-6 0 16,-16-7-16,0 0 0,0 4 15,0 7-15,0 2 0,0-2 16,0 12-16,-11 1 0,11 7 15,0 4-15,-11 7 0,11 2 0,-14 11 16,3 9-16,11-2 0,-11 13 16,11 0-16,0 0 0,0 0 15,0 15-15,0 1 0,-11 6 16,11 7-16,0 4 0,-15 2 16,15 9-16,0 0 0,11 7 15,-11 6-15,11 7 0,-11-2 0,22-7 16,-22 2-16,24 5 0,-8 0 15,-1-3-15,-15-8 0,18-5 16,-7-6-16,-11 2 0,13-13 16,-13-3-16,11-8 0,-11-5 15,16-13-15,-16 0 0,17 0 16,-6-20-16,0 5 0,2-12 16,3 1-16,-1-3 0,-1-2 0,3-2 15,-6 4-15,5-1 0,-16 30 16,0 0-16,0 0 0,0 0 15,0 0-15</inkml:trace>
  <inkml:trace contextRef="#ctx0" brushRef="#br0" timeOffset="20540.7999">4496 14376 0,'0'0'0,"0"0"0,0 0 0,0 0 16,0 0-16,0 0 0,0 35 16,0-2-16,11-4 0,-11 2 15,0-7-15,11 4 0,-11 6 16,0-1-16,13 0 0,-13 6 15,15-6-15,-4 1 0,0-6 16,0-1-16,3-3 0,-3 2 0,0-8 16,4-18-16,-2 15 0,3-15 15,-5 0-15,2-19 0,7 5 16,0-8-16,0-6 0,-7-1 16,2-13-16,-1 2 0,-14-4 15,13-6-15,-13 3 0,0-1 16,-16 2-16,16 8 0,0 5 0,-11 2 15,11 9-15,0 7 0,0 15 16,0 0-16,11 0 0,0 0 16,0 13-16,0 7 0,-11-3 15,0-17-15,0 0 0,0 0 16,0 0-16,0 0 0</inkml:trace>
  <inkml:trace contextRef="#ctx0" brushRef="#br0" timeOffset="20925.7061">5192 14404 0,'0'0'0,"0"-11"0,0 11 0,0-11 15,0 11-15,-11 0 0,0-11 16,-2 11-16,-7 0 0,20 16 15,-20 1-15,5 1 0,0 8 0,-10 8 16,6 5-16,5-4 0,1 7 16,13-6-16,-15-3 0,15-7 15,0-4-15,0 7 0,0-7 16,13-4-16,-2-3 0,-11-2 16,20-2-16,-3-11 0,3 18 15,11-18-15,-2 0 0,8 11 0,-8-11 16,0 0-16,-5 0 15,4 0-15,3 0 0,-6-11 0,1 0 16,-6 0-16,6-7 0,3-4 16,-7-6-16,0 5 0,0-10 15,0 3-15,2-8 0,-24 38 16,0 0-16,0 0 0,0 0 0,0 0 16</inkml:trace>
  <inkml:trace contextRef="#ctx0" brushRef="#br0" timeOffset="21228.5793">5603 13712 0,'0'0'0,"0"20"0,0-7 0,0 14 15,11 1-15,-11 8 0,0 12 16,11 3-16,-11-1 0,15 8 15,-15 8-15,15 4 0,-15-1 16,0-3-16,0 2 0,18 3 0,-18-3 16,0-6-16,0 0 0,0-7 15,0 2-15,0-6 0,0-3 16,-15-4-16,15-6 0,0-9 16,0-10-16,0-5 0,22-14 15,2 0-15,0-20 0,7 0 16,-31 20-16,0 0 0,0 0 0,0 0 15,0 0-15</inkml:trace>
  <inkml:trace contextRef="#ctx0" brushRef="#br0" timeOffset="21558.8036">6039 14347 0,'0'0'0,"0"11"16,13-11-16,-13 13 0,0 9 15,11 5-15,-11-3 0,0 7 16,0 9-16,0-1 0,0 1 15,0 11-15,0-1 0,0 1 16,0-2-16,0-14 0,16-4 0,-16 0 16,13-9-16,2-9 0,1-13 15,2 0-15,-1 0 0,-6-13 16,-11 13-16,0 0 0,0 0 16,0 0-16,0 0 0</inkml:trace>
  <inkml:trace contextRef="#ctx0" brushRef="#br0" timeOffset="21993.4786">6456 14448 0,'0'0'0,"0"0"16,0 0-16,0 0 0,0 0 15,0 0-15,0 0 0,0 0 16,0 0-16,0 0 0,0 0 15,-29 23-15,1 10 0,1-5 16,14 10-16,-3-3 0,5-2 16,0 7-16,11 4 0,-13-9 0,13 3 15,0-1-15,11-6 0,-11-2 16,13-3-16,-2 1 0,0-5 16,5-9-16,-3-2 0,7-11 15,0 11-15,2-11 0,0-11 16,0-5-16,4 3 0,3-13 15,-7 6-15,-4-11 0,-1-9 16,-6 1-16,-11-1 0,0-2 0,0 7 16,0 0-16,0-3 0,-11 5 15,-2 4-15,-2 1 0,-1-3 16,3 9-16,-5 6 0,3 5 16,4 11-16,-5 0 0,3 0 15,-2 0-15,15 13 0,-22 1 16,22 1-16,0 1 0,0-3 0,0-13 15,0 0-15,0 0 0,0 0 16,0 0-16</inkml:trace>
  <inkml:trace contextRef="#ctx0" brushRef="#br0" timeOffset="22462.7488">6769 14488 0,'0'11'0,"15"7"0,-15 2 15,14 8-15,-14 1 0,0 8 16,0 3-16,-11 0 0,11-3 16,0-6-16,-11-7 0,11-4 15,0-2-15,0-3 0,0-4 16,0-11-16,0 0 0,0 0 15,0 0-15,0-13 0,0 2 16,0-4-16,0-7 0,11-5 0,-11 3 16,11-3-16,-11 3 0,15-9 15,-15 0-15,13 4 0,-2 1 16,5 1-16,-16-1 0,17 6 16,-1 0-16,-3 4 0,5 2 15,8 3-15,-4 13 0,-4-15 16,2 15-16,8 0 0,-3 0 15,3 0-15,-6 17 0,0 3 0,7 5 16,-3 3-16,-12 5 0,3 7 16,-6 2-16,-11 0 0,0 6 15,11-6-15,-11-4 0,0-3 16,0-2-16,0-7 0,0-6 16,0-20-16,16 0 0,1 0 0,-17 0 15,0 0-15,0 0 0,0 0 16,0 0-16</inkml:trace>
  <inkml:trace contextRef="#ctx0" brushRef="#br0" timeOffset="22663.8653">6467 13972 0,'0'0'0,"-11"0"0,11 0 16,-29 11-16,16-11 0,2 0 16,11 0-16,0-15 0,0 15 15,0 0-15,0 0 0,0 0 16,0 0-16</inkml:trace>
  <inkml:trace contextRef="#ctx0" brushRef="#br0" timeOffset="22901.9744">5898 13996 0,'-18'0'0,"-4"0"16,-11 0-16,-6 0 0,-10 0 15,3 0-15,2 0 0,-9 0 16,0 0-16,11 0 0,4 0 16,38 0-16,0 0 0,0 0 0,0 0 15,0 0-15</inkml:trace>
  <inkml:trace contextRef="#ctx0" brushRef="#br0" timeOffset="23792.5392">3402 15716 0,'-22'0'0,"-4"0"0,8 11 16,3-11-16,-5 0 0,-7 14 16,1-3-16,-3-11 0,5 17 15,4-6-15,-4 0 0,8 0 0,5 0 16,0 0-16,11 0 0,-17 0 15,17-11-15,0 22 0,0-8 16,0 1-16,15 7 0,-4-4 16,7 2-16,4-3 0,6 1 15,-1-1-15,-5-5 0,2 3 16,3-4-16,-5 7 0,-2 1 0,13 1 16,-9 0-16,-2-2 0,-2-1 15,-7 1-15,5 4 0,-18-2 16,13-2-16,-13 8 0,-11-2 15,-5 3-15,-8-5 0,-13-5 16,-3-6-16,0 1 0,3-12 0,2 0 16,4-12-16,2 1 0,0 0 15,29 11-15,0 0 0,0 0 16,0 0-16,0 0 0</inkml:trace>
  <inkml:trace contextRef="#ctx0" brushRef="#br0" timeOffset="35285.6412">3389 3929 0,'0'0'0,"0"0"16,0 0-16,0 0 0,0 0 0,0 0 16,0 0-16,0 0 0,0 0 15,-29-44-15,3 15 0,4 5 16,11 2-16,-9 11 0,4 11 16,-3 0-16,-6 0 0,8 0 15,1 0-15,-8 0 0,2 15 0,4-15 16,-2 20-16,-2-4 0,5-1 15,4 3-15,-3-1 0,5 5 16,-2 0-16,-3-4 0,5 0 16,3 4-16,8 4 0,-14-1 15,14-6-15,0-1 0,0 4 16,0-4-16,0 4 0,0 0 16,0 0-16,14 0 0,-14-4 0,19-1 15,-8-1-15,3-1 0,1-2 16,3 3-16,-1-5 0,5 0 15,3-11-15,-1 11 0,-4-11 16,2 0-16,0 0 0,-4 0 16,4-11-16,-9 11 0,0-22 15,-2 2-15,0 0 0,2-6 0,9 4 16,-13-1-16,4-1 0,-13-7 16,11-2-16,-11 2 0,0 1 15,0 1-15,-22 5 0,11 2 16,-11 0-16,5-1 0,-5 6 15,4 1-15,0 5 0,-4 0 0,0 11 16,9-11-16,-2 11 0,4 0 16,11 0-16,-11 0 0,11 0 15,0 0-15,0 0 0,0 0 16,0 0-16</inkml:trace>
  <inkml:trace contextRef="#ctx0" brushRef="#br0" timeOffset="35903.4568">3914 3770 0,'0'0'0,"0"0"0,0 0 16,0 0-16,0 0 0,0 0 0,0 0 15,-40-20-15,9 9 0,5 11 16,1 0-16,3 0 0,0 0 16,5 20-16,-3-20 0,7 20 15,-3-9-15,3 5 0,2-5 16,11 0-16,0 0 0,0 0 15,0 0-15,0 0 0,0 2 0,0 2 16,18 1-16,-5-3 16,-2-2-16,4 0 0,1 0 0,6 0 15,2 0-15,5 0 0,-1 0 16,-1 0-16,-3 5 0,-2-3 16,7 2-16,8-1 0,-4 1 15,3 0-15,1 3 0,-13-5 16,-2 7-16,-4-2 0,-3-1 0,-4 5 15,5-4-15,-16-2 0,13 1 16,-13-1-16,15-5 0,-15 2 16,0-2-16,-19 4 0,5-4 15,3 0-15,-6-11 0,-3 16 16,-4-16-16,-5 0 0,-4 0 16,4 0-16,-4 0 0,0-20 0,0 9 15,-2-2-15,-3-3 0,7 5 16,-2-6-16,5 3 0,1 3 15,5-2-15,11 13 0,0-17 16,11 1-16,0 16 0,18-24 16,-7 6-16,-11 18 0,0 0 15,0 0-15,0 0 0,0 0 0</inkml:trace>
  <inkml:trace contextRef="#ctx0" brushRef="#br0" timeOffset="36466.4829">4710 3823 0,'0'0'0,"0"0"15,0 0-15,0 0 0,0 0 16,0 0-16,0 0 0,0 0 0,-22-31 15,4 5-15,0 13 0,-4-1 16,0 14-16,-2 0 0,2 0 16,0 0-16,4 25 0,-4-12 15,0 5-15,0-3 0,7 3 16,-7 1-16,8 1 0,3 0 0,11-7 16,-11 3-16,11-1 0,0-15 15,0 25-15,0-25 0,11 17 16,-11-17-16,16 22 0,-5-11 15,0 0-15,11 0 0,2 5 16,9-5-16,2 2 0,-2-2 16,-6 0-16,4 0 0,2 0 0,4 0 15,-1-11-15,1 18 0,-6-7 16,-5 0-16,-1 4 0,-3 1 16,0-3-16,-5 2 0,6 3 15,-4-3-15,-19-1 0,18-3 16,-18-11-16,0 11 0,11-11 15,-11 15-15,0-15 0,-20 22 0,7-11 16,-2-11-16,-8 20 0,-1-7 16,-4-13-16,-6 0 0,-3 0 15,2 0-15,-5 0 0,0-20 16,3 9-16,2-2 0,-3-7 16,9 3-16,7-1 0,5 3 15,6 4-15,11 11 0,0 0 0,0 0 16,0 0-16,0 0 0</inkml:trace>
  <inkml:trace contextRef="#ctx0" brushRef="#br0" timeOffset="37452.5014">6992 3481 0,'0'0'0,"0"0"16,0 0-16,0 0 0,0 0 0,0 0 15,0 0-15,-36-19 0,-1 1 16,4 3-16,4 4 0,0 11 16,3-16-16,-3 16 0,-8 0 15,2-11-15,-1 11 0,3 0 16,-6 0-16,5 20 0,1-2 15,0 4-15,5-5 0,-1 5 16,0 3-16,3 3 0,-1-1 16,-3-1-16,1-2 0,-2 5 0,2 4 15,7 0-15,0 0 0,9 7 16,2-3-16,0-3 0,11 1 16,-18 2-16,18 3 0,-15 4 15,15-4-15,0-1 0,-11 1 0,11 0 16,0-3-16,15-1 0,-15 1 15,18-2-15,-7 9 0,2 1 16,-2-10-16,0-4 0,9 2 16,0-2-16,11 2 0,-3-2 15,1-3-15,-5-4 0,3 7 16,-3-6-16,3 1 0,-1-4 16,-2 0-16,5-4 0,0-5 0,-1 7 15,1-9-15,2 0 0,-7-11 16,3 13-16,1-2 0,-4-11 15,3 11-15,-1-11 0,-1 11 16,1-11-16,-4 0 0,-2 0 16,-2 0-16,1 0 0,-5 0 0,-3 0 15,0 0-15,0 0 0,4-20 16,-4 1-16,0-4 0,7 6 16,-7-5-16,-11 22 0,0 0 15,0 0-15,0 0 0,0 0 16</inkml:trace>
  <inkml:trace contextRef="#ctx0" brushRef="#br0" timeOffset="38872.1179">7016 4295 0,'0'0'0,"0"0"0,0 0 0,0 0 16,0 0-16,0 0 0,0 0 16,0 0-16,0 0 0,0 0 15,0 0-15,0 0 0,0 0 16,0 0-16,0 0 0,0 0 16,0 0-16,37-15 0,-4 15 15,-4-18-15,-5 7 0,3-2 16,-5 2-16,0-5 0,-2 1 0,2 2 15,4-3-15,-8-1 0,-3-1 16,-1 2-16,-3 1 0,0 2 16,0-5-16,-11-2 0,11 3 15,-11-5-15,0-3 0,0-1 0,-11 4 16,-7 4-16,3-2 0,-5 3 16,0 4-16,2 2 0,1 11 15,-10-16-15,5 16 0,0 0 16,-2 0-16,2 0 0,-5 16 15,7-16-15,-2 17 0,0 1 16,0-3-16,0-2 0,5 3 0,-1 2 16,3-3-16,3 3 0,-1-1 15,13 3-15,-24 2 0,24 0 16,-18-2-16,18 6 0,0-1 16,-11 1-16,11 1 0,0-5 15,0-2-15,0-1 0,16 3 16,-5 0-16,2 3 0,2-3 15,1 4-15,2-4 0,-1-2 0,1 0 16,2-7-16,0 3 0,-1-5 16,1 2-16,7 7 0,-5-7 15,4 2-15,-2-4 0,3 0 16,-3-11-16,-2 11 0,-4-11 16,-3 0-16,-2 0 0,3 0 15,-5 0-15,4-13 0,-1-2 0,1 4 16,-2 0-16,3 11 0,-3-16 15,-13 16-15,0 0 0,0 0 16,0 0-16,0 0 0</inkml:trace>
  <inkml:trace contextRef="#ctx0" brushRef="#br0" timeOffset="39235.361">7644 3770 0,'0'0'0,"0"0"16,0 0-16,0 0 0,-46 0 15,2 0-15,4-15 0,7 4 0,7-2 16,6-5-16,20 18 0,0 0 15,0 0-15,0 0 0,0 0 16</inkml:trace>
  <inkml:trace contextRef="#ctx0" brushRef="#br0" timeOffset="39782.7873">7783 3373 0,'0'0'0,"0"0"16,0 0-16,0 0 0,33 0 15,0 0-15,-4 11 0,4 3 16,-9 1-16,3 7 0,-5 9 16,0 4-16,7 9 0,6 3 15,13 12-15,-12-6 0,1 11 16,-2 0-16,-6 2 0,-3 7 0,-8-5 16,0 3-16,-3-5 0,-4 2 15,-11-1-15,0-6 0,0 1 16,-11-5-16,-9-4 0,3 2 15,-16 3-15,-5-8 0,-2-6 16,-4 3-16,-9 1 0,-8-8 0,12 0 16,3-7-16,46-33 0,0 0 15,0 0-15,0 0 0,0 0 16</inkml:trace>
  <inkml:trace contextRef="#ctx0" brushRef="#br0" timeOffset="49480.378">3971 17668 0,'0'0'0,"0"0"15,0 0-15,0 0 0,0 0 16,0 0-16,0 0 0,0 0 15,0 0-15,0 0 0,0 0 16,0 0-16,0 0 0,0 0 16,0 0-16,0 0 0,0 0 15,0 0-15,0 0 0,0 0 0,93-14 16,-23-1-16,-19 4 0,-18 0 16,-15 0-16,-5 0 0,-2-2 15,-11 2-15,20 0 0,-20-5 16,24 5-16,-13-7 0,4 1 15,3-10-15,-3 5 0,-1 0 0,-3 5 16,0-8-16,-11-1 0,11-3 16,-11 3-16,0 8 0,0 0 15,0 3-15,0 0 0,0 4 16,0 11-16,0-18 0,0 7 16,-14 11-16,14-13 0,-15 13 0,15-11 15,-15 11-15,15 0 0,-20 0 16,4 0-16,5 0 0,-4 0 15,-3 0-15,-4 0 0,5 11 16,1-11-16,-2 17 0,3-17 16,2 18-16,2-18 0,0 15 15,0-4-15,-7 5 0,7-16 16,-2 29-16,-3-12 0,5-4 16,0 3-16,-4 1 0,0 6 0,3-1 15,-1 0-15,0 4 0,13-4 16,-15 2-16,15-2 0,-16 5 15,16-3-15,-13-8 0,13 6 16,0 2-16,-9 2 0,9 3 16,0-3-16,0-4 0,0 1 15,0-4-15,9 8 0,-9-5 0,0-9 16,18-2-16,-18 7 0,11 2 16,-11-3-16,15-6 0,-15 5 15,20-5-15,0-11 0,-5 11 16,5-11-16,-7 0 0,9 11 15,0-11-15,0 0 0,-4 0 0,2 0 16,-3 0-16,1 0 0,0 0 16,2-11-16,-3 0 0,-6 11 15,7-22-15,-3 4 0,3-2 16,0 3-16,-1-5 0,-1-1 16,-5 8-16,2 4 0,9 11 0,4-22 15,3 9-15,0-9 0,10 0 16,-39 22-16,0 0 0,0 0 15,0 0-15,0 0 0</inkml:trace>
  <inkml:trace contextRef="#ctx0" brushRef="#br0" timeOffset="49935.3297">4690 17057 0,'-13'0'0,"-3"0"0,16 15 15,0-4-15,-11 0 0,11-11 0,-15 14 16,4-14-16,0 11 0,-3-11 15,-3 0-15,-5 0 0,0 0 16,2 0-16,2 0 0,7 0 16,11 0-16,0 0 0,-11 0 15,11-11-15,11 11 0,0 0 16,7-16-16,-18 16 0,0 0 0,0 0 16,0 0-16,0 0 0</inkml:trace>
  <inkml:trace contextRef="#ctx0" brushRef="#br0" timeOffset="50711.601">4672 16455 0,'0'0'15,"13"0"-15,1 0 0,-1 0 16,-2 0-16,-11-11 0,11 11 0,-11 0 16,0 0-16,11 11 0,0-11 15,-11 15-15,18-4 0,-7 5 16,6 1-16,1 1 0,-3 0 15,7-7-15,-6 0 0,1 11 16,-6 2-16,7 7 0,-3-9 0,3 2 16,0 9-16,-1 5 0,1-10 15,8 1-15,-3 4 0,-6 0 16,5-4-16,-4 4 0,4 0 16,-4-4-16,-3 4 0,-2 6 15,-13-5-15,18 3 0,-18-6 16,20 2-16,-20 0 0,17-4 0,-17 2 15,14-1-15,-14 1 0,15-2 16,-15-3-16,11 3 0,-11-11 16,0 4-16,0 0 0,0 2 15,0 7-15,0-2 0,-11-1 16,11 1-16,-15 0 0,4-3 16,0-4-16,11 0 0,-18-6 15,7 1-15,-5-4 0,3-2 16,2 9-16,-4-2 0,4 0 0,-3 4 15,-3 0-15,1-7 0,3-2 16,-2-2-16,2 5 0,-7 1 16,6 1-16,-1-2 0,0 1 15,1 1-15,3 2 0,-4-3 16,4 10-16,-7-3 0,18-2 0,0-7 16,18-15-16,11 0 0,-29 0 15,0 0-15,0 0 0,0 0 16,0 0-16</inkml:trace>
  <inkml:trace contextRef="#ctx0" brushRef="#br0" timeOffset="51400.9217">3962 16695 0,'0'0'0,"0"0"15,-35 0-15,13 0 0,9 0 16,13 0-16,0 0 0,0 0 15,0 0-15,0 11 0,-16-11 16,5 0-16,0 18 0,-7-7 16,-1 4-16,1 3 0,0-3 0,-4 3 15,5 0-15,1-1 0,3 10 16,-2-1-16,15-2 0,-22-1 16,8 5-16,-6 3 0,7 2 15,-4-4-15,3 6 0,-3-2 16,17 5-16,-25-5 0,14-2 15,11 2-15,-15 0 0,15 4 16,-11-4-16,11 3 0,0 1 16,0 3-16,0-5 0,0 7 0,0-7 15,15-2-15,-15 0 0,18-4 16,-7-7-16,4 2 0,-3 7 16,-12 4-16,28-1 0,-15-1 15,5 0-15,-3 0 0,8-5 16,1 5-16,-4 3 0,2 1 0,-2-8 15,-1 11-15,1-7 0,0 6 16,13 1-16,20 4 0,29-13 16,-82-31-16,0 0 0,0 0 15,0 0-15,0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18 September,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18 September,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3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18 September,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18 September,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69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vcVjrZnJ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Brw2fG75U&amp;list=PLidqqIGKox7WeOKVGHxcd69kKqtwrKl8W&amp;index=2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432465-790D-4932-8561-FA94122DF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B2415-E9AD-4EC3-8521-2130B8550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79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3AE6FB-5068-460B-B242-FA94B15DF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869613-60E9-449B-BA19-3DE083E71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166623" cy="6857999"/>
          </a:xfrm>
          <a:custGeom>
            <a:avLst/>
            <a:gdLst>
              <a:gd name="connsiteX0" fmla="*/ 2830856 w 8166623"/>
              <a:gd name="connsiteY0" fmla="*/ 564555 h 6857999"/>
              <a:gd name="connsiteX1" fmla="*/ 2434191 w 8166623"/>
              <a:gd name="connsiteY1" fmla="*/ 431154 h 6857999"/>
              <a:gd name="connsiteX2" fmla="*/ 2066449 w 8166623"/>
              <a:gd name="connsiteY2" fmla="*/ 114326 h 6857999"/>
              <a:gd name="connsiteX3" fmla="*/ 1933058 w 8166623"/>
              <a:gd name="connsiteY3" fmla="*/ 0 h 6857999"/>
              <a:gd name="connsiteX4" fmla="*/ 3321969 w 8166623"/>
              <a:gd name="connsiteY4" fmla="*/ 0 h 6857999"/>
              <a:gd name="connsiteX5" fmla="*/ 3326689 w 8166623"/>
              <a:gd name="connsiteY5" fmla="*/ 30950 h 6857999"/>
              <a:gd name="connsiteX6" fmla="*/ 3161411 w 8166623"/>
              <a:gd name="connsiteY6" fmla="*/ 397803 h 6857999"/>
              <a:gd name="connsiteX7" fmla="*/ 2830856 w 8166623"/>
              <a:gd name="connsiteY7" fmla="*/ 564555 h 6857999"/>
              <a:gd name="connsiteX8" fmla="*/ 7278031 w 8166623"/>
              <a:gd name="connsiteY8" fmla="*/ 923967 h 6857999"/>
              <a:gd name="connsiteX9" fmla="*/ 6948731 w 8166623"/>
              <a:gd name="connsiteY9" fmla="*/ 757294 h 6857999"/>
              <a:gd name="connsiteX10" fmla="*/ 6751151 w 8166623"/>
              <a:gd name="connsiteY10" fmla="*/ 390612 h 6857999"/>
              <a:gd name="connsiteX11" fmla="*/ 6882870 w 8166623"/>
              <a:gd name="connsiteY11" fmla="*/ 57264 h 6857999"/>
              <a:gd name="connsiteX12" fmla="*/ 6919402 w 8166623"/>
              <a:gd name="connsiteY12" fmla="*/ 20284 h 6857999"/>
              <a:gd name="connsiteX13" fmla="*/ 6939440 w 8166623"/>
              <a:gd name="connsiteY13" fmla="*/ 0 h 6857999"/>
              <a:gd name="connsiteX14" fmla="*/ 8166623 w 8166623"/>
              <a:gd name="connsiteY14" fmla="*/ 0 h 6857999"/>
              <a:gd name="connsiteX15" fmla="*/ 8166623 w 8166623"/>
              <a:gd name="connsiteY15" fmla="*/ 310035 h 6857999"/>
              <a:gd name="connsiteX16" fmla="*/ 8146049 w 8166623"/>
              <a:gd name="connsiteY16" fmla="*/ 326026 h 6857999"/>
              <a:gd name="connsiteX17" fmla="*/ 8002494 w 8166623"/>
              <a:gd name="connsiteY17" fmla="*/ 457281 h 6857999"/>
              <a:gd name="connsiteX18" fmla="*/ 7640263 w 8166623"/>
              <a:gd name="connsiteY18" fmla="*/ 790628 h 6857999"/>
              <a:gd name="connsiteX19" fmla="*/ 7278031 w 8166623"/>
              <a:gd name="connsiteY19" fmla="*/ 923967 h 6857999"/>
              <a:gd name="connsiteX20" fmla="*/ 1807497 w 8166623"/>
              <a:gd name="connsiteY20" fmla="*/ 2629588 h 6857999"/>
              <a:gd name="connsiteX21" fmla="*/ 648083 w 8166623"/>
              <a:gd name="connsiteY21" fmla="*/ 2544757 h 6857999"/>
              <a:gd name="connsiteX22" fmla="*/ 54627 w 8166623"/>
              <a:gd name="connsiteY22" fmla="*/ 2246303 h 6857999"/>
              <a:gd name="connsiteX23" fmla="*/ 21657 w 8166623"/>
              <a:gd name="connsiteY23" fmla="*/ 1881526 h 6857999"/>
              <a:gd name="connsiteX24" fmla="*/ 219477 w 8166623"/>
              <a:gd name="connsiteY24" fmla="*/ 1516748 h 6857999"/>
              <a:gd name="connsiteX25" fmla="*/ 497658 w 8166623"/>
              <a:gd name="connsiteY25" fmla="*/ 1470116 h 6857999"/>
              <a:gd name="connsiteX26" fmla="*/ 615114 w 8166623"/>
              <a:gd name="connsiteY26" fmla="*/ 1483587 h 6857999"/>
              <a:gd name="connsiteX27" fmla="*/ 1274506 w 8166623"/>
              <a:gd name="connsiteY27" fmla="*/ 1549910 h 6857999"/>
              <a:gd name="connsiteX28" fmla="*/ 1571235 w 8166623"/>
              <a:gd name="connsiteY28" fmla="*/ 1583072 h 6857999"/>
              <a:gd name="connsiteX29" fmla="*/ 1802022 w 8166623"/>
              <a:gd name="connsiteY29" fmla="*/ 1616233 h 6857999"/>
              <a:gd name="connsiteX30" fmla="*/ 2164690 w 8166623"/>
              <a:gd name="connsiteY30" fmla="*/ 1881526 h 6857999"/>
              <a:gd name="connsiteX31" fmla="*/ 2164690 w 8166623"/>
              <a:gd name="connsiteY31" fmla="*/ 2279464 h 6857999"/>
              <a:gd name="connsiteX32" fmla="*/ 1966872 w 8166623"/>
              <a:gd name="connsiteY32" fmla="*/ 2611080 h 6857999"/>
              <a:gd name="connsiteX33" fmla="*/ 1807497 w 8166623"/>
              <a:gd name="connsiteY33" fmla="*/ 2629588 h 6857999"/>
              <a:gd name="connsiteX34" fmla="*/ 8166623 w 8166623"/>
              <a:gd name="connsiteY34" fmla="*/ 2856916 h 6857999"/>
              <a:gd name="connsiteX35" fmla="*/ 8067145 w 8166623"/>
              <a:gd name="connsiteY35" fmla="*/ 2851664 h 6857999"/>
              <a:gd name="connsiteX36" fmla="*/ 7932531 w 8166623"/>
              <a:gd name="connsiteY36" fmla="*/ 2816516 h 6857999"/>
              <a:gd name="connsiteX37" fmla="*/ 8097971 w 8166623"/>
              <a:gd name="connsiteY37" fmla="*/ 1814904 h 6857999"/>
              <a:gd name="connsiteX38" fmla="*/ 8165181 w 8166623"/>
              <a:gd name="connsiteY38" fmla="*/ 1802385 h 6857999"/>
              <a:gd name="connsiteX39" fmla="*/ 8166623 w 8166623"/>
              <a:gd name="connsiteY39" fmla="*/ 1802055 h 6857999"/>
              <a:gd name="connsiteX40" fmla="*/ 8166623 w 8166623"/>
              <a:gd name="connsiteY40" fmla="*/ 5155168 h 6857999"/>
              <a:gd name="connsiteX41" fmla="*/ 8159191 w 8166623"/>
              <a:gd name="connsiteY41" fmla="*/ 5153872 h 6857999"/>
              <a:gd name="connsiteX42" fmla="*/ 8100130 w 8166623"/>
              <a:gd name="connsiteY42" fmla="*/ 5142464 h 6857999"/>
              <a:gd name="connsiteX43" fmla="*/ 7835808 w 8166623"/>
              <a:gd name="connsiteY43" fmla="*/ 4944165 h 6857999"/>
              <a:gd name="connsiteX44" fmla="*/ 7769727 w 8166623"/>
              <a:gd name="connsiteY44" fmla="*/ 4646717 h 6857999"/>
              <a:gd name="connsiteX45" fmla="*/ 7802767 w 8166623"/>
              <a:gd name="connsiteY45" fmla="*/ 4382319 h 6857999"/>
              <a:gd name="connsiteX46" fmla="*/ 8001009 w 8166623"/>
              <a:gd name="connsiteY46" fmla="*/ 4150969 h 6857999"/>
              <a:gd name="connsiteX47" fmla="*/ 8138655 w 8166623"/>
              <a:gd name="connsiteY47" fmla="*/ 4125989 h 6857999"/>
              <a:gd name="connsiteX48" fmla="*/ 8166623 w 8166623"/>
              <a:gd name="connsiteY48" fmla="*/ 4124835 h 6857999"/>
              <a:gd name="connsiteX49" fmla="*/ 545053 w 8166623"/>
              <a:gd name="connsiteY49" fmla="*/ 5362323 h 6857999"/>
              <a:gd name="connsiteX50" fmla="*/ 285416 w 8166623"/>
              <a:gd name="connsiteY50" fmla="*/ 5315542 h 6857999"/>
              <a:gd name="connsiteX51" fmla="*/ 120566 w 8166623"/>
              <a:gd name="connsiteY51" fmla="*/ 5215739 h 6857999"/>
              <a:gd name="connsiteX52" fmla="*/ 54627 w 8166623"/>
              <a:gd name="connsiteY52" fmla="*/ 5016136 h 6857999"/>
              <a:gd name="connsiteX53" fmla="*/ 21657 w 8166623"/>
              <a:gd name="connsiteY53" fmla="*/ 4916334 h 6857999"/>
              <a:gd name="connsiteX54" fmla="*/ 54627 w 8166623"/>
              <a:gd name="connsiteY54" fmla="*/ 4650196 h 6857999"/>
              <a:gd name="connsiteX55" fmla="*/ 252445 w 8166623"/>
              <a:gd name="connsiteY55" fmla="*/ 4417326 h 6857999"/>
              <a:gd name="connsiteX56" fmla="*/ 615113 w 8166623"/>
              <a:gd name="connsiteY56" fmla="*/ 4317524 h 6857999"/>
              <a:gd name="connsiteX57" fmla="*/ 977781 w 8166623"/>
              <a:gd name="connsiteY57" fmla="*/ 4284257 h 6857999"/>
              <a:gd name="connsiteX58" fmla="*/ 1472326 w 8166623"/>
              <a:gd name="connsiteY58" fmla="*/ 4184456 h 6857999"/>
              <a:gd name="connsiteX59" fmla="*/ 1723721 w 8166623"/>
              <a:gd name="connsiteY59" fmla="*/ 4130395 h 6857999"/>
              <a:gd name="connsiteX60" fmla="*/ 1900932 w 8166623"/>
              <a:gd name="connsiteY60" fmla="*/ 4151187 h 6857999"/>
              <a:gd name="connsiteX61" fmla="*/ 2164690 w 8166623"/>
              <a:gd name="connsiteY61" fmla="*/ 4550394 h 6857999"/>
              <a:gd name="connsiteX62" fmla="*/ 2131721 w 8166623"/>
              <a:gd name="connsiteY62" fmla="*/ 4883067 h 6857999"/>
              <a:gd name="connsiteX63" fmla="*/ 1999841 w 8166623"/>
              <a:gd name="connsiteY63" fmla="*/ 5049403 h 6857999"/>
              <a:gd name="connsiteX64" fmla="*/ 1736083 w 8166623"/>
              <a:gd name="connsiteY64" fmla="*/ 5182472 h 6857999"/>
              <a:gd name="connsiteX65" fmla="*/ 681053 w 8166623"/>
              <a:gd name="connsiteY65" fmla="*/ 5348808 h 6857999"/>
              <a:gd name="connsiteX66" fmla="*/ 545053 w 8166623"/>
              <a:gd name="connsiteY66" fmla="*/ 5362323 h 6857999"/>
              <a:gd name="connsiteX67" fmla="*/ 3242209 w 8166623"/>
              <a:gd name="connsiteY67" fmla="*/ 6857999 h 6857999"/>
              <a:gd name="connsiteX68" fmla="*/ 1777378 w 8166623"/>
              <a:gd name="connsiteY68" fmla="*/ 6857999 h 6857999"/>
              <a:gd name="connsiteX69" fmla="*/ 1852720 w 8166623"/>
              <a:gd name="connsiteY69" fmla="*/ 6796452 h 6857999"/>
              <a:gd name="connsiteX70" fmla="*/ 2396927 w 8166623"/>
              <a:gd name="connsiteY70" fmla="*/ 6361661 h 6857999"/>
              <a:gd name="connsiteX71" fmla="*/ 2727648 w 8166623"/>
              <a:gd name="connsiteY71" fmla="*/ 6194910 h 6857999"/>
              <a:gd name="connsiteX72" fmla="*/ 2926081 w 8166623"/>
              <a:gd name="connsiteY72" fmla="*/ 6228260 h 6857999"/>
              <a:gd name="connsiteX73" fmla="*/ 3091442 w 8166623"/>
              <a:gd name="connsiteY73" fmla="*/ 6328311 h 6857999"/>
              <a:gd name="connsiteX74" fmla="*/ 3157586 w 8166623"/>
              <a:gd name="connsiteY74" fmla="*/ 6428362 h 6857999"/>
              <a:gd name="connsiteX75" fmla="*/ 3289876 w 8166623"/>
              <a:gd name="connsiteY75" fmla="*/ 6661814 h 6857999"/>
              <a:gd name="connsiteX76" fmla="*/ 3265071 w 8166623"/>
              <a:gd name="connsiteY76" fmla="*/ 6811889 h 6857999"/>
              <a:gd name="connsiteX77" fmla="*/ 8166524 w 8166623"/>
              <a:gd name="connsiteY77" fmla="*/ 6857999 h 6857999"/>
              <a:gd name="connsiteX78" fmla="*/ 6706615 w 8166623"/>
              <a:gd name="connsiteY78" fmla="*/ 6857999 h 6857999"/>
              <a:gd name="connsiteX79" fmla="*/ 6698252 w 8166623"/>
              <a:gd name="connsiteY79" fmla="*/ 6835468 h 6857999"/>
              <a:gd name="connsiteX80" fmla="*/ 6685903 w 8166623"/>
              <a:gd name="connsiteY80" fmla="*/ 6735667 h 6857999"/>
              <a:gd name="connsiteX81" fmla="*/ 6850554 w 8166623"/>
              <a:gd name="connsiteY81" fmla="*/ 6336459 h 6857999"/>
              <a:gd name="connsiteX82" fmla="*/ 7146925 w 8166623"/>
              <a:gd name="connsiteY82" fmla="*/ 6170122 h 6857999"/>
              <a:gd name="connsiteX83" fmla="*/ 7509156 w 8166623"/>
              <a:gd name="connsiteY83" fmla="*/ 6303191 h 6857999"/>
              <a:gd name="connsiteX84" fmla="*/ 8036037 w 8166623"/>
              <a:gd name="connsiteY84" fmla="*/ 67356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166623" h="6857999">
                <a:moveTo>
                  <a:pt x="2830856" y="564555"/>
                </a:moveTo>
                <a:cubicBezTo>
                  <a:pt x="2731690" y="564555"/>
                  <a:pt x="2599468" y="531204"/>
                  <a:pt x="2434191" y="431154"/>
                </a:cubicBezTo>
                <a:cubicBezTo>
                  <a:pt x="2434191" y="431154"/>
                  <a:pt x="2260651" y="281078"/>
                  <a:pt x="2066449" y="114326"/>
                </a:cubicBezTo>
                <a:lnTo>
                  <a:pt x="1933058" y="0"/>
                </a:lnTo>
                <a:lnTo>
                  <a:pt x="3321969" y="0"/>
                </a:lnTo>
                <a:lnTo>
                  <a:pt x="3326689" y="30950"/>
                </a:lnTo>
                <a:cubicBezTo>
                  <a:pt x="3326689" y="131001"/>
                  <a:pt x="3260577" y="264402"/>
                  <a:pt x="3161411" y="397803"/>
                </a:cubicBezTo>
                <a:cubicBezTo>
                  <a:pt x="3062245" y="531204"/>
                  <a:pt x="2930023" y="564555"/>
                  <a:pt x="2830856" y="564555"/>
                </a:cubicBezTo>
                <a:close/>
                <a:moveTo>
                  <a:pt x="7278031" y="923967"/>
                </a:moveTo>
                <a:cubicBezTo>
                  <a:pt x="7179242" y="923967"/>
                  <a:pt x="7080451" y="857297"/>
                  <a:pt x="6948731" y="757294"/>
                </a:cubicBezTo>
                <a:cubicBezTo>
                  <a:pt x="6817010" y="623954"/>
                  <a:pt x="6751151" y="490615"/>
                  <a:pt x="6751151" y="390612"/>
                </a:cubicBezTo>
                <a:cubicBezTo>
                  <a:pt x="6751151" y="290607"/>
                  <a:pt x="6784080" y="190603"/>
                  <a:pt x="6882870" y="57264"/>
                </a:cubicBezTo>
                <a:cubicBezTo>
                  <a:pt x="6899335" y="40597"/>
                  <a:pt x="6909627" y="30180"/>
                  <a:pt x="6919402" y="20284"/>
                </a:cubicBezTo>
                <a:lnTo>
                  <a:pt x="6939440" y="0"/>
                </a:lnTo>
                <a:lnTo>
                  <a:pt x="8166623" y="0"/>
                </a:lnTo>
                <a:lnTo>
                  <a:pt x="8166623" y="310035"/>
                </a:lnTo>
                <a:lnTo>
                  <a:pt x="8146049" y="326026"/>
                </a:lnTo>
                <a:cubicBezTo>
                  <a:pt x="8088936" y="369777"/>
                  <a:pt x="8101285" y="357277"/>
                  <a:pt x="8002494" y="457281"/>
                </a:cubicBezTo>
                <a:cubicBezTo>
                  <a:pt x="7771983" y="690624"/>
                  <a:pt x="7771983" y="657289"/>
                  <a:pt x="7640263" y="790628"/>
                </a:cubicBezTo>
                <a:cubicBezTo>
                  <a:pt x="7508543" y="890632"/>
                  <a:pt x="7409752" y="923967"/>
                  <a:pt x="7278031" y="923967"/>
                </a:cubicBezTo>
                <a:close/>
                <a:moveTo>
                  <a:pt x="1807497" y="2629588"/>
                </a:moveTo>
                <a:cubicBezTo>
                  <a:pt x="1471811" y="2632324"/>
                  <a:pt x="755234" y="2544757"/>
                  <a:pt x="648083" y="2544757"/>
                </a:cubicBezTo>
                <a:cubicBezTo>
                  <a:pt x="318385" y="2511595"/>
                  <a:pt x="120567" y="2445273"/>
                  <a:pt x="54627" y="2246303"/>
                </a:cubicBezTo>
                <a:cubicBezTo>
                  <a:pt x="-11313" y="2146819"/>
                  <a:pt x="-11313" y="2014172"/>
                  <a:pt x="21657" y="1881526"/>
                </a:cubicBezTo>
                <a:cubicBezTo>
                  <a:pt x="21657" y="1715718"/>
                  <a:pt x="87597" y="1583072"/>
                  <a:pt x="219477" y="1516748"/>
                </a:cubicBezTo>
                <a:cubicBezTo>
                  <a:pt x="293657" y="1491877"/>
                  <a:pt x="386384" y="1467006"/>
                  <a:pt x="497658" y="1470116"/>
                </a:cubicBezTo>
                <a:cubicBezTo>
                  <a:pt x="534749" y="1471151"/>
                  <a:pt x="573900" y="1475296"/>
                  <a:pt x="615114" y="1483587"/>
                </a:cubicBezTo>
                <a:cubicBezTo>
                  <a:pt x="615114" y="1483587"/>
                  <a:pt x="1208569" y="1549910"/>
                  <a:pt x="1274506" y="1549910"/>
                </a:cubicBezTo>
                <a:cubicBezTo>
                  <a:pt x="1373416" y="1549910"/>
                  <a:pt x="1538264" y="1583072"/>
                  <a:pt x="1571235" y="1583072"/>
                </a:cubicBezTo>
                <a:cubicBezTo>
                  <a:pt x="1802022" y="1616233"/>
                  <a:pt x="1802022" y="1616233"/>
                  <a:pt x="1802022" y="1616233"/>
                </a:cubicBezTo>
                <a:cubicBezTo>
                  <a:pt x="1999841" y="1682557"/>
                  <a:pt x="2098750" y="1782041"/>
                  <a:pt x="2164690" y="1881526"/>
                </a:cubicBezTo>
                <a:cubicBezTo>
                  <a:pt x="2197659" y="1981010"/>
                  <a:pt x="2197659" y="2113656"/>
                  <a:pt x="2164690" y="2279464"/>
                </a:cubicBezTo>
                <a:cubicBezTo>
                  <a:pt x="2131720" y="2445273"/>
                  <a:pt x="2065780" y="2577919"/>
                  <a:pt x="1966872" y="2611080"/>
                </a:cubicBezTo>
                <a:cubicBezTo>
                  <a:pt x="1942144" y="2623516"/>
                  <a:pt x="1884963" y="2628956"/>
                  <a:pt x="1807497" y="2629588"/>
                </a:cubicBezTo>
                <a:close/>
                <a:moveTo>
                  <a:pt x="8166623" y="2856916"/>
                </a:moveTo>
                <a:lnTo>
                  <a:pt x="8067145" y="2851664"/>
                </a:lnTo>
                <a:cubicBezTo>
                  <a:pt x="8018870" y="2844686"/>
                  <a:pt x="7973891" y="2833209"/>
                  <a:pt x="7932531" y="2816516"/>
                </a:cubicBezTo>
                <a:cubicBezTo>
                  <a:pt x="7700914" y="2582806"/>
                  <a:pt x="7634738" y="1948453"/>
                  <a:pt x="8097971" y="1814904"/>
                </a:cubicBezTo>
                <a:cubicBezTo>
                  <a:pt x="8122787" y="1810731"/>
                  <a:pt x="8145018" y="1806558"/>
                  <a:pt x="8165181" y="1802385"/>
                </a:cubicBezTo>
                <a:lnTo>
                  <a:pt x="8166623" y="1802055"/>
                </a:lnTo>
                <a:close/>
                <a:moveTo>
                  <a:pt x="8166623" y="5155168"/>
                </a:moveTo>
                <a:lnTo>
                  <a:pt x="8159191" y="5153872"/>
                </a:lnTo>
                <a:cubicBezTo>
                  <a:pt x="8144495" y="5151179"/>
                  <a:pt x="8125942" y="5147628"/>
                  <a:pt x="8100130" y="5142464"/>
                </a:cubicBezTo>
                <a:cubicBezTo>
                  <a:pt x="7967969" y="5109414"/>
                  <a:pt x="7901888" y="5043314"/>
                  <a:pt x="7835808" y="4944165"/>
                </a:cubicBezTo>
                <a:cubicBezTo>
                  <a:pt x="7802767" y="4845016"/>
                  <a:pt x="7769727" y="4745867"/>
                  <a:pt x="7769727" y="4646717"/>
                </a:cubicBezTo>
                <a:cubicBezTo>
                  <a:pt x="7769727" y="4547568"/>
                  <a:pt x="7769727" y="4481468"/>
                  <a:pt x="7802767" y="4382319"/>
                </a:cubicBezTo>
                <a:cubicBezTo>
                  <a:pt x="7835808" y="4283169"/>
                  <a:pt x="7901888" y="4184020"/>
                  <a:pt x="8001009" y="4150969"/>
                </a:cubicBezTo>
                <a:cubicBezTo>
                  <a:pt x="8038179" y="4138576"/>
                  <a:pt x="8084642" y="4130830"/>
                  <a:pt x="8138655" y="4125989"/>
                </a:cubicBezTo>
                <a:lnTo>
                  <a:pt x="8166623" y="4124835"/>
                </a:lnTo>
                <a:close/>
                <a:moveTo>
                  <a:pt x="545053" y="5362323"/>
                </a:moveTo>
                <a:cubicBezTo>
                  <a:pt x="421416" y="5365442"/>
                  <a:pt x="334870" y="5340491"/>
                  <a:pt x="285416" y="5315542"/>
                </a:cubicBezTo>
                <a:cubicBezTo>
                  <a:pt x="219476" y="5282274"/>
                  <a:pt x="153537" y="5249007"/>
                  <a:pt x="120566" y="5215739"/>
                </a:cubicBezTo>
                <a:cubicBezTo>
                  <a:pt x="87596" y="5149205"/>
                  <a:pt x="87596" y="5082671"/>
                  <a:pt x="54627" y="5016136"/>
                </a:cubicBezTo>
                <a:cubicBezTo>
                  <a:pt x="54627" y="4982869"/>
                  <a:pt x="21657" y="4949601"/>
                  <a:pt x="21657" y="4916334"/>
                </a:cubicBezTo>
                <a:cubicBezTo>
                  <a:pt x="-11313" y="4816532"/>
                  <a:pt x="-11313" y="4716731"/>
                  <a:pt x="54627" y="4650196"/>
                </a:cubicBezTo>
                <a:cubicBezTo>
                  <a:pt x="87596" y="4550394"/>
                  <a:pt x="153537" y="4483861"/>
                  <a:pt x="252445" y="4417326"/>
                </a:cubicBezTo>
                <a:cubicBezTo>
                  <a:pt x="351355" y="4350791"/>
                  <a:pt x="483234" y="4317524"/>
                  <a:pt x="615113" y="4317524"/>
                </a:cubicBezTo>
                <a:cubicBezTo>
                  <a:pt x="977781" y="4284257"/>
                  <a:pt x="977781" y="4284257"/>
                  <a:pt x="977781" y="4284257"/>
                </a:cubicBezTo>
                <a:cubicBezTo>
                  <a:pt x="1472326" y="4184456"/>
                  <a:pt x="1472326" y="4184456"/>
                  <a:pt x="1472326" y="4184456"/>
                </a:cubicBezTo>
                <a:cubicBezTo>
                  <a:pt x="1571234" y="4151187"/>
                  <a:pt x="1653659" y="4134554"/>
                  <a:pt x="1723721" y="4130395"/>
                </a:cubicBezTo>
                <a:cubicBezTo>
                  <a:pt x="1793780" y="4126237"/>
                  <a:pt x="1851478" y="4134554"/>
                  <a:pt x="1900932" y="4151187"/>
                </a:cubicBezTo>
                <a:cubicBezTo>
                  <a:pt x="2032811" y="4217722"/>
                  <a:pt x="2164690" y="4350791"/>
                  <a:pt x="2164690" y="4550394"/>
                </a:cubicBezTo>
                <a:cubicBezTo>
                  <a:pt x="2197660" y="4716731"/>
                  <a:pt x="2131721" y="4816532"/>
                  <a:pt x="2131721" y="4883067"/>
                </a:cubicBezTo>
                <a:cubicBezTo>
                  <a:pt x="2098750" y="4949601"/>
                  <a:pt x="2065781" y="4982869"/>
                  <a:pt x="1999841" y="5049403"/>
                </a:cubicBezTo>
                <a:cubicBezTo>
                  <a:pt x="1933902" y="5082671"/>
                  <a:pt x="1867962" y="5115938"/>
                  <a:pt x="1736083" y="5182472"/>
                </a:cubicBezTo>
                <a:cubicBezTo>
                  <a:pt x="1604204" y="5215739"/>
                  <a:pt x="681053" y="5348808"/>
                  <a:pt x="681053" y="5348808"/>
                </a:cubicBezTo>
                <a:cubicBezTo>
                  <a:pt x="631598" y="5357125"/>
                  <a:pt x="586265" y="5361283"/>
                  <a:pt x="545053" y="5362323"/>
                </a:cubicBezTo>
                <a:close/>
                <a:moveTo>
                  <a:pt x="3242209" y="6857999"/>
                </a:moveTo>
                <a:lnTo>
                  <a:pt x="1777378" y="6857999"/>
                </a:lnTo>
                <a:lnTo>
                  <a:pt x="1852720" y="6796452"/>
                </a:lnTo>
                <a:cubicBezTo>
                  <a:pt x="2099793" y="6596155"/>
                  <a:pt x="2396927" y="6361661"/>
                  <a:pt x="2396927" y="6361661"/>
                </a:cubicBezTo>
                <a:cubicBezTo>
                  <a:pt x="2529214" y="6261610"/>
                  <a:pt x="2661504" y="6194910"/>
                  <a:pt x="2727648" y="6194910"/>
                </a:cubicBezTo>
                <a:cubicBezTo>
                  <a:pt x="2826864" y="6194910"/>
                  <a:pt x="2893009" y="6194910"/>
                  <a:pt x="2926081" y="6228260"/>
                </a:cubicBezTo>
                <a:cubicBezTo>
                  <a:pt x="2992225" y="6261610"/>
                  <a:pt x="3025298" y="6294960"/>
                  <a:pt x="3091442" y="6328311"/>
                </a:cubicBezTo>
                <a:cubicBezTo>
                  <a:pt x="3124515" y="6395011"/>
                  <a:pt x="3157586" y="6428362"/>
                  <a:pt x="3157586" y="6428362"/>
                </a:cubicBezTo>
                <a:cubicBezTo>
                  <a:pt x="3223731" y="6495062"/>
                  <a:pt x="3256803" y="6595113"/>
                  <a:pt x="3289876" y="6661814"/>
                </a:cubicBezTo>
                <a:cubicBezTo>
                  <a:pt x="3289876" y="6711839"/>
                  <a:pt x="3281607" y="6761864"/>
                  <a:pt x="3265071" y="6811889"/>
                </a:cubicBezTo>
                <a:close/>
                <a:moveTo>
                  <a:pt x="8166524" y="6857999"/>
                </a:moveTo>
                <a:lnTo>
                  <a:pt x="6706615" y="6857999"/>
                </a:lnTo>
                <a:lnTo>
                  <a:pt x="6698252" y="6835468"/>
                </a:lnTo>
                <a:cubicBezTo>
                  <a:pt x="6690019" y="6802201"/>
                  <a:pt x="6685903" y="6768934"/>
                  <a:pt x="6685903" y="6735667"/>
                </a:cubicBezTo>
                <a:cubicBezTo>
                  <a:pt x="6652974" y="6602597"/>
                  <a:pt x="6718833" y="6469527"/>
                  <a:pt x="6850554" y="6336459"/>
                </a:cubicBezTo>
                <a:cubicBezTo>
                  <a:pt x="6949344" y="6236657"/>
                  <a:pt x="7048135" y="6170122"/>
                  <a:pt x="7146925" y="6170122"/>
                </a:cubicBezTo>
                <a:cubicBezTo>
                  <a:pt x="7245715" y="6170122"/>
                  <a:pt x="7377435" y="6236657"/>
                  <a:pt x="7509156" y="6303191"/>
                </a:cubicBezTo>
                <a:cubicBezTo>
                  <a:pt x="7542086" y="6336459"/>
                  <a:pt x="8036037" y="6735667"/>
                  <a:pt x="8036037" y="673566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094687"/>
            <a:ext cx="5015638" cy="1429713"/>
          </a:xfrm>
        </p:spPr>
        <p:txBody>
          <a:bodyPr>
            <a:normAutofit/>
          </a:bodyPr>
          <a:lstStyle/>
          <a:p>
            <a:r>
              <a:rPr lang="en-US" sz="9600" dirty="0">
                <a:cs typeface="Calibri Light"/>
              </a:rPr>
              <a:t>2.2 Energy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513" y="3830399"/>
            <a:ext cx="5647539" cy="1232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cap="all" dirty="0">
                <a:solidFill>
                  <a:schemeClr val="tx1"/>
                </a:solidFill>
                <a:ea typeface="+mn-lt"/>
                <a:cs typeface="+mn-lt"/>
              </a:rPr>
              <a:t>Chapter 2: Chemistry of Life</a:t>
            </a:r>
            <a:endParaRPr lang="en-US" sz="32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08294-AC61-4E00-BE8B-D42747C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Metabolism</a:t>
            </a:r>
          </a:p>
        </p:txBody>
      </p:sp>
      <p:pic>
        <p:nvPicPr>
          <p:cNvPr id="8" name="Picture 8" descr="A close up of a womans face&#10;&#10;Description automatically generated">
            <a:extLst>
              <a:ext uri="{FF2B5EF4-FFF2-40B4-BE49-F238E27FC236}">
                <a16:creationId xmlns:a16="http://schemas.microsoft.com/office/drawing/2014/main" id="{C1E4DA69-488E-4BC2-8D1B-D18D057F65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354" y="1819083"/>
            <a:ext cx="5886247" cy="4374674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E467-EBB6-44A7-AA58-B5756B9E9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318" y="1107527"/>
            <a:ext cx="5763254" cy="55349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energy your body needs is provided by sugars, proteins, and fats found in foods.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Chemical reactions break down food into CO2, H2O, and other products.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Energy is released for use by your body to build and maintain body cells, tissues and organs.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Metabolism </a:t>
            </a:r>
            <a:r>
              <a:rPr lang="en-US" sz="2400" dirty="0">
                <a:solidFill>
                  <a:srgbClr val="FFFFFF"/>
                </a:solidFill>
              </a:rPr>
              <a:t>are all the chemical reactions that occur in an organism.</a:t>
            </a:r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952BD-9983-4321-A534-8FD80BBF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8102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Activation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D519-973C-4A76-AD70-514E9E21E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732" y="1463650"/>
            <a:ext cx="6079205" cy="496329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For most chemical reactions to begin, energy must be added to the reactants.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The amounts if energy needed to start the reaction is the </a:t>
            </a:r>
            <a:r>
              <a:rPr lang="en-US" b="1" dirty="0">
                <a:solidFill>
                  <a:srgbClr val="FFFFFF"/>
                </a:solidFill>
              </a:rPr>
              <a:t>activation energy</a:t>
            </a:r>
            <a:r>
              <a:rPr lang="en-US" dirty="0">
                <a:solidFill>
                  <a:srgbClr val="FFFFFF"/>
                </a:solidFill>
              </a:rPr>
              <a:t>. 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Certain chemical substances, </a:t>
            </a:r>
            <a:r>
              <a:rPr lang="en-US" b="1" dirty="0">
                <a:solidFill>
                  <a:srgbClr val="FFFFFF"/>
                </a:solidFill>
              </a:rPr>
              <a:t>catalysts</a:t>
            </a:r>
            <a:r>
              <a:rPr lang="en-US" dirty="0">
                <a:solidFill>
                  <a:srgbClr val="FFFFFF"/>
                </a:solidFill>
              </a:rPr>
              <a:t>, reduce the amount of activation energy that is needed for a reaction to take place.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In living things, enzymes act as catalysts.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An </a:t>
            </a:r>
            <a:r>
              <a:rPr lang="en-US" b="1" dirty="0">
                <a:solidFill>
                  <a:srgbClr val="FFFFFF"/>
                </a:solidFill>
              </a:rPr>
              <a:t>enzyme </a:t>
            </a:r>
            <a:r>
              <a:rPr lang="en-US" dirty="0">
                <a:solidFill>
                  <a:srgbClr val="FFFFFF"/>
                </a:solidFill>
              </a:rPr>
              <a:t>is a protein or RNA molecule that speeds up metabolic reactions without being permanently changed or destroyed. 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5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E820EACA-F73D-4F9D-B7F6-BE926FE924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6162" y="1973464"/>
            <a:ext cx="4284000" cy="290241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43920" y="4614120"/>
              <a:ext cx="2218680" cy="7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560" y="4604760"/>
                <a:ext cx="223740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385C-253E-4749-BA98-898B89D1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122" y="201029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Oxidation-Reduction Reactions</a:t>
            </a: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60EFAE92-5237-4BCF-821A-206C77FCDF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000" y="2155534"/>
            <a:ext cx="4284000" cy="253827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CC73-2B8A-45B5-8021-E1129A2F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000" y="1677381"/>
            <a:ext cx="5911937" cy="506551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</a:rPr>
              <a:t>Redox reactions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b="1" dirty="0">
                <a:solidFill>
                  <a:srgbClr val="FFFFFF"/>
                </a:solidFill>
              </a:rPr>
              <a:t>oxidation-reduction reactions</a:t>
            </a:r>
            <a:r>
              <a:rPr lang="en-US" dirty="0">
                <a:solidFill>
                  <a:srgbClr val="FFFFFF"/>
                </a:solidFill>
              </a:rPr>
              <a:t>) are reactions in which electrons are transferred between atoms.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In an </a:t>
            </a:r>
            <a:r>
              <a:rPr lang="en-US" b="1" dirty="0">
                <a:solidFill>
                  <a:srgbClr val="FFFFFF"/>
                </a:solidFill>
              </a:rPr>
              <a:t>oxidation reaction</a:t>
            </a:r>
            <a:r>
              <a:rPr lang="en-US" dirty="0">
                <a:solidFill>
                  <a:srgbClr val="FFFFFF"/>
                </a:solidFill>
              </a:rPr>
              <a:t>, a reactant loses one or more electrons, becoming positive in charge.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In a reduction reaction,</a:t>
            </a:r>
            <a:r>
              <a:rPr lang="en-US" b="1" dirty="0">
                <a:solidFill>
                  <a:srgbClr val="FFFFFF"/>
                </a:solidFill>
              </a:rPr>
              <a:t> a reactant gains one </a:t>
            </a:r>
            <a:r>
              <a:rPr lang="en-US" dirty="0">
                <a:solidFill>
                  <a:srgbClr val="FFFFFF"/>
                </a:solidFill>
              </a:rPr>
              <a:t>or more electrons, becoming more negative in charge.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An oxidation reaction occurs, and the electron given up by one substance is then accepted by another substance in a reduction reaction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www.youtube.com/watch?v=jyvcVjrZnJA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1040" y="168120"/>
              <a:ext cx="2422800" cy="6426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158760"/>
                <a:ext cx="2441520" cy="64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3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2836-9095-4D3C-85DB-A013CBD51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B8916-626C-4C83-B808-82B7DF02C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4DAEE6D-D7E7-4E31-9E45-96B6E2F6E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96809 h 6858000"/>
              <a:gd name="connsiteX3" fmla="*/ 12035397 w 12192000"/>
              <a:gd name="connsiteY3" fmla="*/ 5061653 h 6858000"/>
              <a:gd name="connsiteX4" fmla="*/ 9984875 w 12192000"/>
              <a:gd name="connsiteY4" fmla="*/ 6788992 h 6858000"/>
              <a:gd name="connsiteX5" fmla="*/ 9851219 w 12192000"/>
              <a:gd name="connsiteY5" fmla="*/ 6858000 h 6858000"/>
              <a:gd name="connsiteX6" fmla="*/ 3573504 w 12192000"/>
              <a:gd name="connsiteY6" fmla="*/ 6858000 h 6858000"/>
              <a:gd name="connsiteX7" fmla="*/ 3556746 w 12192000"/>
              <a:gd name="connsiteY7" fmla="*/ 6850756 h 6858000"/>
              <a:gd name="connsiteX8" fmla="*/ 3261231 w 12192000"/>
              <a:gd name="connsiteY8" fmla="*/ 6719645 h 6858000"/>
              <a:gd name="connsiteX9" fmla="*/ 956496 w 12192000"/>
              <a:gd name="connsiteY9" fmla="*/ 4131559 h 6858000"/>
              <a:gd name="connsiteX10" fmla="*/ 26515 w 12192000"/>
              <a:gd name="connsiteY10" fmla="*/ 2316866 h 6858000"/>
              <a:gd name="connsiteX11" fmla="*/ 0 w 12192000"/>
              <a:gd name="connsiteY11" fmla="*/ 2231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896809"/>
                </a:lnTo>
                <a:lnTo>
                  <a:pt x="12035397" y="5061653"/>
                </a:lnTo>
                <a:cubicBezTo>
                  <a:pt x="11302532" y="5870430"/>
                  <a:pt x="10648639" y="6426464"/>
                  <a:pt x="9984875" y="6788992"/>
                </a:cubicBezTo>
                <a:lnTo>
                  <a:pt x="9851219" y="6858000"/>
                </a:lnTo>
                <a:lnTo>
                  <a:pt x="3573504" y="6858000"/>
                </a:lnTo>
                <a:lnTo>
                  <a:pt x="3556746" y="6850756"/>
                </a:lnTo>
                <a:cubicBezTo>
                  <a:pt x="3450765" y="6804314"/>
                  <a:pt x="3352207" y="6760084"/>
                  <a:pt x="3261231" y="6719645"/>
                </a:cubicBezTo>
                <a:cubicBezTo>
                  <a:pt x="2573854" y="6234379"/>
                  <a:pt x="1765175" y="5425602"/>
                  <a:pt x="956496" y="4131559"/>
                </a:cubicBezTo>
                <a:cubicBezTo>
                  <a:pt x="552156" y="3565416"/>
                  <a:pt x="238793" y="2958833"/>
                  <a:pt x="26515" y="2316866"/>
                </a:cubicBezTo>
                <a:lnTo>
                  <a:pt x="0" y="2231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DD8C6-C7F3-4DD1-9B0C-61419725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32" y="321835"/>
            <a:ext cx="3095626" cy="3238964"/>
          </a:xfrm>
        </p:spPr>
        <p:txBody>
          <a:bodyPr>
            <a:normAutofit/>
          </a:bodyPr>
          <a:lstStyle/>
          <a:p>
            <a:r>
              <a:rPr lang="en-US" sz="5400" dirty="0"/>
              <a:t>Review </a:t>
            </a:r>
            <a:br>
              <a:rPr lang="en-US" sz="5400" dirty="0"/>
            </a:br>
            <a:r>
              <a:rPr lang="en-US" sz="5400" dirty="0"/>
              <a:t>Questions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D976E54-F014-4833-9EB7-2588113E1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607106" y="4045531"/>
            <a:ext cx="2158648" cy="2020521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63FC-B039-477B-ABF5-B2F63653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286" y="289772"/>
            <a:ext cx="8675039" cy="651998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i="1" dirty="0">
                <a:solidFill>
                  <a:srgbClr val="FFFFFF"/>
                </a:solidFill>
                <a:ea typeface="+mn-lt"/>
                <a:cs typeface="+mn-lt"/>
              </a:rPr>
              <a:t>Energy and Matter _states of Matter</a:t>
            </a: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Name and describe the physical properties of the three states of matter. Give information about their atoms as well.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Give a name to the different processes of matter changing between state phases. i.e. solid to a liquid is called…?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Is it possible for matter to skip phases or does matter always follow the same state phase changes? Explain and give support.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Is energy matter? Explain.</a:t>
            </a:r>
            <a:endParaRPr lang="en-US" sz="180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1" dirty="0">
                <a:solidFill>
                  <a:srgbClr val="FFFFFF"/>
                </a:solidFill>
                <a:ea typeface="+mn-lt"/>
                <a:cs typeface="+mn-lt"/>
              </a:rPr>
              <a:t>Energy and Chemical Reactions</a:t>
            </a: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Explain the roles of reactants and products in in a chemical reaction. 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Describe the effect of an enzyme on activation energy in a chemical reaction.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Enzymes are biological catalysts. Explain their role in living organisms.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Why does a reduction reaction always accompany an oxidation reaction?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Living things need a constant supply of energy. Explain why this is true.</a:t>
            </a:r>
            <a:endParaRPr lang="en-US" sz="18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Why do you suppose a reduction reaction is referred to as such, “reduction”?</a:t>
            </a:r>
            <a:endParaRPr lang="en-US" sz="18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232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2A596-9FA8-4378-9A02-0D0D2CFD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672" y="359060"/>
            <a:ext cx="7878413" cy="4921802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600" cap="none" spc="-100"/>
              <a:t>All living things use energy. The amount of energy in the universe remains the same over time, but energy can change from one form to another.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3995F-06E8-4819-8E79-221AF84C3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892" y="4986167"/>
            <a:ext cx="6911974" cy="990143"/>
          </a:xfrm>
        </p:spPr>
        <p:txBody>
          <a:bodyPr vert="horz" lIns="0" tIns="0" rIns="0" bIns="0" rtlCol="0">
            <a:normAutofit/>
          </a:bodyPr>
          <a:lstStyle/>
          <a:p>
            <a:pPr algn="ctr"/>
            <a:endParaRPr lang="en-US">
              <a:solidFill>
                <a:schemeClr val="tx2">
                  <a:lumMod val="90000"/>
                </a:schemeClr>
              </a:solidFill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C65FF-5986-436A-BB9F-79756536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8102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dirty="0"/>
              <a:t>Student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241A-7CA7-44DD-8840-410A78F3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49503"/>
            <a:ext cx="6385864" cy="4842491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Describe the physical properties of each state of matter.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Describe the role of reactants and products in chemical reactions.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Explain the relationship between enzymes and activation energy.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Explain how oxidation and reduction reaction are linked.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D7D2ABE-24FC-4519-9063-90449AB02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3" r="22754" b="-6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5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E418977F-D10F-4424-9EF0-C9E0CAE4F2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851" r="35138" b="-2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0A5E0-C861-4EED-BDF6-7394F7C2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410"/>
            <a:ext cx="6923812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Energy and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2416-DC7C-4094-9B6F-DA4958CEA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816771"/>
            <a:ext cx="7453495" cy="455441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Energy </a:t>
            </a:r>
            <a:r>
              <a:rPr lang="en-US" sz="2800" dirty="0">
                <a:solidFill>
                  <a:srgbClr val="FFFFFF"/>
                </a:solidFill>
              </a:rPr>
              <a:t>is the ability to do work.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Energy comes in various forms and can convert to another form.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Some forms of energy are important to biological systems: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Chemical energy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Thermal energy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Electrical energy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</a:rPr>
              <a:t>Mechanical energy</a:t>
            </a:r>
          </a:p>
        </p:txBody>
      </p:sp>
    </p:spTree>
    <p:extLst>
      <p:ext uri="{BB962C8B-B14F-4D97-AF65-F5344CB8AC3E}">
        <p14:creationId xmlns:p14="http://schemas.microsoft.com/office/powerpoint/2010/main" val="2167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E18C31E-4970-445B-8708-68FBB86DE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C03E49-9410-44F8-BAE9-E96A49282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AB69D47-7F76-4A41-A56C-E8D520D2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8" b="9856"/>
          <a:stretch/>
        </p:blipFill>
        <p:spPr>
          <a:xfrm>
            <a:off x="691214" y="10"/>
            <a:ext cx="11500787" cy="6857990"/>
          </a:xfrm>
          <a:custGeom>
            <a:avLst/>
            <a:gdLst/>
            <a:ahLst/>
            <a:cxnLst/>
            <a:rect l="l" t="t" r="r" b="b"/>
            <a:pathLst>
              <a:path w="11500787" h="6858000">
                <a:moveTo>
                  <a:pt x="629759" y="0"/>
                </a:moveTo>
                <a:lnTo>
                  <a:pt x="11500787" y="0"/>
                </a:lnTo>
                <a:lnTo>
                  <a:pt x="11500787" y="6858000"/>
                </a:lnTo>
                <a:lnTo>
                  <a:pt x="1473110" y="6858000"/>
                </a:lnTo>
                <a:lnTo>
                  <a:pt x="1372441" y="6756044"/>
                </a:lnTo>
                <a:cubicBezTo>
                  <a:pt x="1183996" y="6557083"/>
                  <a:pt x="1029169" y="6351056"/>
                  <a:pt x="916189" y="6137525"/>
                </a:cubicBezTo>
                <a:cubicBezTo>
                  <a:pt x="395786" y="5516721"/>
                  <a:pt x="178511" y="4501496"/>
                  <a:pt x="57412" y="3264987"/>
                </a:cubicBezTo>
                <a:cubicBezTo>
                  <a:pt x="-63688" y="2028479"/>
                  <a:pt x="3282" y="1268334"/>
                  <a:pt x="291807" y="604484"/>
                </a:cubicBezTo>
                <a:cubicBezTo>
                  <a:pt x="402742" y="406058"/>
                  <a:pt x="492877" y="244837"/>
                  <a:pt x="566111" y="113845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F1CA90-84C9-4052-98FA-85AB762EA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53239"/>
            <a:ext cx="1945626" cy="2940332"/>
          </a:xfrm>
          <a:custGeom>
            <a:avLst/>
            <a:gdLst>
              <a:gd name="connsiteX0" fmla="*/ 513846 w 1945626"/>
              <a:gd name="connsiteY0" fmla="*/ 379 h 2940332"/>
              <a:gd name="connsiteX1" fmla="*/ 598835 w 1945626"/>
              <a:gd name="connsiteY1" fmla="*/ 16329 h 2940332"/>
              <a:gd name="connsiteX2" fmla="*/ 660162 w 1945626"/>
              <a:gd name="connsiteY2" fmla="*/ 33387 h 2940332"/>
              <a:gd name="connsiteX3" fmla="*/ 747566 w 1945626"/>
              <a:gd name="connsiteY3" fmla="*/ 71368 h 2940332"/>
              <a:gd name="connsiteX4" fmla="*/ 836103 w 1945626"/>
              <a:gd name="connsiteY4" fmla="*/ 228136 h 2940332"/>
              <a:gd name="connsiteX5" fmla="*/ 934638 w 1945626"/>
              <a:gd name="connsiteY5" fmla="*/ 692980 h 2940332"/>
              <a:gd name="connsiteX6" fmla="*/ 934173 w 1945626"/>
              <a:gd name="connsiteY6" fmla="*/ 1014093 h 2940332"/>
              <a:gd name="connsiteX7" fmla="*/ 1158868 w 1945626"/>
              <a:gd name="connsiteY7" fmla="*/ 894326 h 2940332"/>
              <a:gd name="connsiteX8" fmla="*/ 1454063 w 1945626"/>
              <a:gd name="connsiteY8" fmla="*/ 766829 h 2940332"/>
              <a:gd name="connsiteX9" fmla="*/ 1653815 w 1945626"/>
              <a:gd name="connsiteY9" fmla="*/ 744926 h 2940332"/>
              <a:gd name="connsiteX10" fmla="*/ 1779046 w 1945626"/>
              <a:gd name="connsiteY10" fmla="*/ 802542 h 2940332"/>
              <a:gd name="connsiteX11" fmla="*/ 1902834 w 1945626"/>
              <a:gd name="connsiteY11" fmla="*/ 955446 h 2940332"/>
              <a:gd name="connsiteX12" fmla="*/ 1889331 w 1945626"/>
              <a:gd name="connsiteY12" fmla="*/ 1266097 h 2940332"/>
              <a:gd name="connsiteX13" fmla="*/ 1746887 w 1945626"/>
              <a:gd name="connsiteY13" fmla="*/ 1376846 h 2940332"/>
              <a:gd name="connsiteX14" fmla="*/ 1245343 w 1945626"/>
              <a:gd name="connsiteY14" fmla="*/ 1574533 h 2940332"/>
              <a:gd name="connsiteX15" fmla="*/ 1538786 w 1945626"/>
              <a:gd name="connsiteY15" fmla="*/ 1756399 h 2940332"/>
              <a:gd name="connsiteX16" fmla="*/ 1603978 w 1945626"/>
              <a:gd name="connsiteY16" fmla="*/ 1808707 h 2940332"/>
              <a:gd name="connsiteX17" fmla="*/ 1654843 w 1945626"/>
              <a:gd name="connsiteY17" fmla="*/ 1838803 h 2940332"/>
              <a:gd name="connsiteX18" fmla="*/ 1808573 w 1945626"/>
              <a:gd name="connsiteY18" fmla="*/ 2047880 h 2940332"/>
              <a:gd name="connsiteX19" fmla="*/ 1733898 w 1945626"/>
              <a:gd name="connsiteY19" fmla="*/ 2234436 h 2940332"/>
              <a:gd name="connsiteX20" fmla="*/ 1671127 w 1945626"/>
              <a:gd name="connsiteY20" fmla="*/ 2312666 h 2940332"/>
              <a:gd name="connsiteX21" fmla="*/ 1526107 w 1945626"/>
              <a:gd name="connsiteY21" fmla="*/ 2399914 h 2940332"/>
              <a:gd name="connsiteX22" fmla="*/ 1308164 w 1945626"/>
              <a:gd name="connsiteY22" fmla="*/ 2364355 h 2940332"/>
              <a:gd name="connsiteX23" fmla="*/ 873875 w 1945626"/>
              <a:gd name="connsiteY23" fmla="*/ 2090912 h 2940332"/>
              <a:gd name="connsiteX24" fmla="*/ 913969 w 1945626"/>
              <a:gd name="connsiteY24" fmla="*/ 2348122 h 2940332"/>
              <a:gd name="connsiteX25" fmla="*/ 904331 w 1945626"/>
              <a:gd name="connsiteY25" fmla="*/ 2694023 h 2940332"/>
              <a:gd name="connsiteX26" fmla="*/ 838829 w 1945626"/>
              <a:gd name="connsiteY26" fmla="*/ 2855791 h 2940332"/>
              <a:gd name="connsiteX27" fmla="*/ 610270 w 1945626"/>
              <a:gd name="connsiteY27" fmla="*/ 2940308 h 2940332"/>
              <a:gd name="connsiteX28" fmla="*/ 338884 w 1945626"/>
              <a:gd name="connsiteY28" fmla="*/ 2851153 h 2940332"/>
              <a:gd name="connsiteX29" fmla="*/ 264673 w 1945626"/>
              <a:gd name="connsiteY29" fmla="*/ 2716596 h 2940332"/>
              <a:gd name="connsiteX30" fmla="*/ 213448 w 1945626"/>
              <a:gd name="connsiteY30" fmla="*/ 2032524 h 2940332"/>
              <a:gd name="connsiteX31" fmla="*/ 28368 w 1945626"/>
              <a:gd name="connsiteY31" fmla="*/ 2162811 h 2940332"/>
              <a:gd name="connsiteX32" fmla="*/ 0 w 1945626"/>
              <a:gd name="connsiteY32" fmla="*/ 2182781 h 2940332"/>
              <a:gd name="connsiteX33" fmla="*/ 0 w 1945626"/>
              <a:gd name="connsiteY33" fmla="*/ 756775 h 2940332"/>
              <a:gd name="connsiteX34" fmla="*/ 65864 w 1945626"/>
              <a:gd name="connsiteY34" fmla="*/ 801963 h 2940332"/>
              <a:gd name="connsiteX35" fmla="*/ 362440 w 1945626"/>
              <a:gd name="connsiteY35" fmla="*/ 1005436 h 2940332"/>
              <a:gd name="connsiteX36" fmla="*/ 273233 w 1945626"/>
              <a:gd name="connsiteY36" fmla="*/ 408766 h 2940332"/>
              <a:gd name="connsiteX37" fmla="*/ 308948 w 1945626"/>
              <a:gd name="connsiteY37" fmla="*/ 83788 h 2940332"/>
              <a:gd name="connsiteX38" fmla="*/ 431757 w 1945626"/>
              <a:gd name="connsiteY38" fmla="*/ 10866 h 2940332"/>
              <a:gd name="connsiteX39" fmla="*/ 513846 w 1945626"/>
              <a:gd name="connsiteY39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45626" h="2940332">
                <a:moveTo>
                  <a:pt x="513846" y="379"/>
                </a:moveTo>
                <a:cubicBezTo>
                  <a:pt x="540767" y="1886"/>
                  <a:pt x="568171" y="7800"/>
                  <a:pt x="598835" y="16329"/>
                </a:cubicBezTo>
                <a:cubicBezTo>
                  <a:pt x="610584" y="15040"/>
                  <a:pt x="635373" y="24214"/>
                  <a:pt x="660162" y="33387"/>
                </a:cubicBezTo>
                <a:cubicBezTo>
                  <a:pt x="696700" y="41271"/>
                  <a:pt x="733239" y="49157"/>
                  <a:pt x="747566" y="71368"/>
                </a:cubicBezTo>
                <a:cubicBezTo>
                  <a:pt x="785393" y="91002"/>
                  <a:pt x="815335" y="147175"/>
                  <a:pt x="836103" y="228136"/>
                </a:cubicBezTo>
                <a:cubicBezTo>
                  <a:pt x="867334" y="296059"/>
                  <a:pt x="897121" y="459270"/>
                  <a:pt x="934638" y="692980"/>
                </a:cubicBezTo>
                <a:cubicBezTo>
                  <a:pt x="961848" y="832691"/>
                  <a:pt x="932885" y="1002343"/>
                  <a:pt x="934173" y="1014093"/>
                </a:cubicBezTo>
                <a:cubicBezTo>
                  <a:pt x="968135" y="998478"/>
                  <a:pt x="1080483" y="938594"/>
                  <a:pt x="1158868" y="894326"/>
                </a:cubicBezTo>
                <a:cubicBezTo>
                  <a:pt x="1194119" y="890461"/>
                  <a:pt x="1305177" y="818827"/>
                  <a:pt x="1454063" y="766829"/>
                </a:cubicBezTo>
                <a:cubicBezTo>
                  <a:pt x="1591200" y="716118"/>
                  <a:pt x="1559814" y="755233"/>
                  <a:pt x="1653815" y="744926"/>
                </a:cubicBezTo>
                <a:cubicBezTo>
                  <a:pt x="1689065" y="741061"/>
                  <a:pt x="1726892" y="760696"/>
                  <a:pt x="1779046" y="802542"/>
                </a:cubicBezTo>
                <a:cubicBezTo>
                  <a:pt x="1842950" y="843100"/>
                  <a:pt x="1872892" y="899273"/>
                  <a:pt x="1902834" y="955446"/>
                </a:cubicBezTo>
                <a:cubicBezTo>
                  <a:pt x="1961429" y="1056041"/>
                  <a:pt x="1962563" y="1174829"/>
                  <a:pt x="1889331" y="1266097"/>
                </a:cubicBezTo>
                <a:cubicBezTo>
                  <a:pt x="1857946" y="1305212"/>
                  <a:pt x="1813522" y="1333866"/>
                  <a:pt x="1746887" y="1376846"/>
                </a:cubicBezTo>
                <a:cubicBezTo>
                  <a:pt x="1458288" y="1456055"/>
                  <a:pt x="1471326" y="1466516"/>
                  <a:pt x="1245343" y="1574533"/>
                </a:cubicBezTo>
                <a:cubicBezTo>
                  <a:pt x="1538786" y="1756399"/>
                  <a:pt x="1538786" y="1756399"/>
                  <a:pt x="1538786" y="1756399"/>
                </a:cubicBezTo>
                <a:cubicBezTo>
                  <a:pt x="1553112" y="1778611"/>
                  <a:pt x="1579189" y="1799534"/>
                  <a:pt x="1603978" y="1808707"/>
                </a:cubicBezTo>
                <a:cubicBezTo>
                  <a:pt x="1617016" y="1819169"/>
                  <a:pt x="1641805" y="1828342"/>
                  <a:pt x="1654843" y="1838803"/>
                </a:cubicBezTo>
                <a:cubicBezTo>
                  <a:pt x="1759151" y="1922496"/>
                  <a:pt x="1802131" y="1989130"/>
                  <a:pt x="1808573" y="2047880"/>
                </a:cubicBezTo>
                <a:cubicBezTo>
                  <a:pt x="1803265" y="2107918"/>
                  <a:pt x="1786207" y="2169244"/>
                  <a:pt x="1733898" y="2234436"/>
                </a:cubicBezTo>
                <a:cubicBezTo>
                  <a:pt x="1722148" y="2235724"/>
                  <a:pt x="1712974" y="2260512"/>
                  <a:pt x="1671127" y="2312666"/>
                </a:cubicBezTo>
                <a:cubicBezTo>
                  <a:pt x="1639742" y="2351780"/>
                  <a:pt x="1595319" y="2380434"/>
                  <a:pt x="1526107" y="2399914"/>
                </a:cubicBezTo>
                <a:cubicBezTo>
                  <a:pt x="1456895" y="2419394"/>
                  <a:pt x="1383817" y="2403625"/>
                  <a:pt x="1308164" y="2364355"/>
                </a:cubicBezTo>
                <a:cubicBezTo>
                  <a:pt x="873875" y="2090912"/>
                  <a:pt x="873875" y="2090912"/>
                  <a:pt x="873875" y="2090912"/>
                </a:cubicBezTo>
                <a:cubicBezTo>
                  <a:pt x="898509" y="2207123"/>
                  <a:pt x="897220" y="2195373"/>
                  <a:pt x="913969" y="2348122"/>
                </a:cubicBezTo>
                <a:cubicBezTo>
                  <a:pt x="920256" y="2513909"/>
                  <a:pt x="921390" y="2632697"/>
                  <a:pt x="904331" y="2694023"/>
                </a:cubicBezTo>
                <a:cubicBezTo>
                  <a:pt x="888561" y="2767100"/>
                  <a:pt x="870214" y="2816676"/>
                  <a:pt x="838829" y="2855791"/>
                </a:cubicBezTo>
                <a:cubicBezTo>
                  <a:pt x="798271" y="2919694"/>
                  <a:pt x="717309" y="2940463"/>
                  <a:pt x="610270" y="2940308"/>
                </a:cubicBezTo>
                <a:cubicBezTo>
                  <a:pt x="491480" y="2941442"/>
                  <a:pt x="404076" y="2903461"/>
                  <a:pt x="338884" y="2851153"/>
                </a:cubicBezTo>
                <a:cubicBezTo>
                  <a:pt x="286730" y="2809307"/>
                  <a:pt x="271115" y="2775346"/>
                  <a:pt x="264673" y="2716596"/>
                </a:cubicBezTo>
                <a:cubicBezTo>
                  <a:pt x="213448" y="2032524"/>
                  <a:pt x="213448" y="2032524"/>
                  <a:pt x="213448" y="2032524"/>
                </a:cubicBezTo>
                <a:cubicBezTo>
                  <a:pt x="133414" y="2088864"/>
                  <a:pt x="73388" y="2131120"/>
                  <a:pt x="28368" y="2162811"/>
                </a:cubicBezTo>
                <a:lnTo>
                  <a:pt x="0" y="2182781"/>
                </a:lnTo>
                <a:lnTo>
                  <a:pt x="0" y="756775"/>
                </a:lnTo>
                <a:lnTo>
                  <a:pt x="65864" y="801963"/>
                </a:lnTo>
                <a:cubicBezTo>
                  <a:pt x="362440" y="1005436"/>
                  <a:pt x="362440" y="1005436"/>
                  <a:pt x="362440" y="1005436"/>
                </a:cubicBezTo>
                <a:cubicBezTo>
                  <a:pt x="273233" y="408766"/>
                  <a:pt x="273233" y="408766"/>
                  <a:pt x="273233" y="408766"/>
                </a:cubicBezTo>
                <a:cubicBezTo>
                  <a:pt x="234272" y="270344"/>
                  <a:pt x="246177" y="162018"/>
                  <a:pt x="308948" y="83788"/>
                </a:cubicBezTo>
                <a:cubicBezTo>
                  <a:pt x="340333" y="44673"/>
                  <a:pt x="384756" y="16020"/>
                  <a:pt x="431757" y="10866"/>
                </a:cubicBezTo>
                <a:cubicBezTo>
                  <a:pt x="460488" y="1770"/>
                  <a:pt x="486925" y="-1129"/>
                  <a:pt x="513846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E82D1-031B-494E-B2E0-9AD83B51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5883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States of Matter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8EC2967-61CD-4DA4-B5CC-F1722A471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366" y="816564"/>
            <a:ext cx="5213268" cy="5234795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6E65-0FEF-4B50-9CBC-FB8990011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4659" y="1556576"/>
            <a:ext cx="5958400" cy="49632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All the atoms in any substance are in constant motion.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The motion and spacing between atoms or molecules of a substance determine the substance's state; solid, liquid, gas.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Water is an exception to this.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</a:rPr>
              <a:t>Thermal energy must be added to the substance to cause a change in states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  <a:hlinkClick r:id="rId3"/>
              </a:rPr>
              <a:t>https</a:t>
            </a:r>
            <a:r>
              <a:rPr lang="en-US" sz="2400" dirty="0">
                <a:solidFill>
                  <a:srgbClr val="FFFFFF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rgbClr val="FFFFFF"/>
                </a:solidFill>
                <a:hlinkClick r:id="rId3"/>
              </a:rPr>
              <a:t>www.youtube.com/watch?v=hkBrw2fG75U&amp;list=PLidqqIGKox7WeOKVGHxcd69kKqtwrKl8W&amp;index=20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 lvl="1">
              <a:lnSpc>
                <a:spcPct val="110000"/>
              </a:lnSpc>
            </a:pPr>
            <a:endParaRPr lang="en-US" sz="1900" dirty="0"/>
          </a:p>
          <a:p>
            <a:pPr lvl="1">
              <a:lnSpc>
                <a:spcPct val="11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401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32DEB2-F749-473E-8163-50609FD3F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17C68-2C96-4AA6-8C3B-876ACBAA04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1B10B-0CC8-4992-BA04-57FE49F0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Energy and Chemical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7860-FA0A-4F12-87BE-76081367D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5578" y="559259"/>
            <a:ext cx="8071015" cy="242551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In a </a:t>
            </a:r>
            <a:r>
              <a:rPr lang="en-US" b="1" dirty="0">
                <a:solidFill>
                  <a:srgbClr val="FFFFFF"/>
                </a:solidFill>
              </a:rPr>
              <a:t>chemical reaction</a:t>
            </a:r>
            <a:r>
              <a:rPr lang="en-US" dirty="0">
                <a:solidFill>
                  <a:srgbClr val="FFFFFF"/>
                </a:solidFill>
              </a:rPr>
              <a:t>, one or more substances change to produce one or more different substances.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Energy is absorbed or released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1000's chemical reactions each day in organisms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Complex or simple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13C28E7-3F64-4B98-9E91-E3E78398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49712"/>
            <a:ext cx="12192000" cy="4308287"/>
          </a:xfrm>
          <a:custGeom>
            <a:avLst/>
            <a:gdLst>
              <a:gd name="connsiteX0" fmla="*/ 8433532 w 12192000"/>
              <a:gd name="connsiteY0" fmla="*/ 0 h 4430824"/>
              <a:gd name="connsiteX1" fmla="*/ 10752995 w 12192000"/>
              <a:gd name="connsiteY1" fmla="*/ 67992 h 4430824"/>
              <a:gd name="connsiteX2" fmla="*/ 11679766 w 12192000"/>
              <a:gd name="connsiteY2" fmla="*/ 57486 h 4430824"/>
              <a:gd name="connsiteX3" fmla="*/ 12192000 w 12192000"/>
              <a:gd name="connsiteY3" fmla="*/ 51680 h 4430824"/>
              <a:gd name="connsiteX4" fmla="*/ 12192000 w 12192000"/>
              <a:gd name="connsiteY4" fmla="*/ 4430824 h 4430824"/>
              <a:gd name="connsiteX5" fmla="*/ 0 w 12192000"/>
              <a:gd name="connsiteY5" fmla="*/ 4430824 h 4430824"/>
              <a:gd name="connsiteX6" fmla="*/ 0 w 12192000"/>
              <a:gd name="connsiteY6" fmla="*/ 95596 h 4430824"/>
              <a:gd name="connsiteX7" fmla="*/ 110687 w 12192000"/>
              <a:gd name="connsiteY7" fmla="*/ 94341 h 4430824"/>
              <a:gd name="connsiteX8" fmla="*/ 324281 w 12192000"/>
              <a:gd name="connsiteY8" fmla="*/ 91920 h 4430824"/>
              <a:gd name="connsiteX9" fmla="*/ 8433532 w 12192000"/>
              <a:gd name="connsiteY9" fmla="*/ 0 h 44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430824">
                <a:moveTo>
                  <a:pt x="8433532" y="0"/>
                </a:moveTo>
                <a:cubicBezTo>
                  <a:pt x="10752995" y="67992"/>
                  <a:pt x="10752995" y="67992"/>
                  <a:pt x="10752995" y="67992"/>
                </a:cubicBezTo>
                <a:cubicBezTo>
                  <a:pt x="11679766" y="57486"/>
                  <a:pt x="11679766" y="57486"/>
                  <a:pt x="11679766" y="57486"/>
                </a:cubicBezTo>
                <a:lnTo>
                  <a:pt x="12192000" y="51680"/>
                </a:lnTo>
                <a:lnTo>
                  <a:pt x="12192000" y="4430824"/>
                </a:lnTo>
                <a:lnTo>
                  <a:pt x="0" y="4430824"/>
                </a:lnTo>
                <a:lnTo>
                  <a:pt x="0" y="95596"/>
                </a:lnTo>
                <a:lnTo>
                  <a:pt x="110687" y="94341"/>
                </a:lnTo>
                <a:cubicBezTo>
                  <a:pt x="193952" y="93397"/>
                  <a:pt x="266357" y="92577"/>
                  <a:pt x="324281" y="91920"/>
                </a:cubicBezTo>
                <a:cubicBezTo>
                  <a:pt x="8433532" y="0"/>
                  <a:pt x="8433532" y="0"/>
                  <a:pt x="8433532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5" descr="A picture containing ball, mouse, drawing&#10;&#10;Description automatically generated">
            <a:extLst>
              <a:ext uri="{FF2B5EF4-FFF2-40B4-BE49-F238E27FC236}">
                <a16:creationId xmlns:a16="http://schemas.microsoft.com/office/drawing/2014/main" id="{561833C5-48CF-4156-830E-86F195401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6913" y="3249613"/>
            <a:ext cx="6454498" cy="2888388"/>
          </a:xfrm>
          <a:custGeom>
            <a:avLst/>
            <a:gdLst/>
            <a:ahLst/>
            <a:cxnLst/>
            <a:rect l="l" t="t" r="r" b="b"/>
            <a:pathLst>
              <a:path w="10728325" h="3501162">
                <a:moveTo>
                  <a:pt x="0" y="0"/>
                </a:moveTo>
                <a:lnTo>
                  <a:pt x="10728325" y="0"/>
                </a:lnTo>
                <a:lnTo>
                  <a:pt x="10728325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0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AFB5-6398-4975-BB70-B1937EE5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D0DD-82C3-4A2D-B674-D19CA22C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B35C973C-8D32-477F-A681-9FA67515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70" y="52039"/>
            <a:ext cx="3133710" cy="67539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68560" y="831960"/>
              <a:ext cx="7283880" cy="4479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9200" y="822600"/>
                <a:ext cx="7302600" cy="44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56FE-627A-4AA7-9BC4-EC5EBF90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B81C-C5F1-47EA-A115-FA2BBEC98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464" y="1872527"/>
            <a:ext cx="5793677" cy="390364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Reactants</a:t>
            </a:r>
            <a:r>
              <a:rPr lang="en-US" dirty="0">
                <a:solidFill>
                  <a:srgbClr val="FFFFFF"/>
                </a:solidFill>
              </a:rPr>
              <a:t>: In chemical reactions the bonds present in reactants are broken and new compounds are formed.</a:t>
            </a:r>
          </a:p>
          <a:p>
            <a:r>
              <a:rPr lang="en-US" dirty="0">
                <a:solidFill>
                  <a:srgbClr val="FFFFFF"/>
                </a:solidFill>
              </a:rPr>
              <a:t>New compounds formed from chemical reactions are called </a:t>
            </a:r>
            <a:r>
              <a:rPr lang="en-US" b="1" dirty="0">
                <a:solidFill>
                  <a:srgbClr val="FFFFFF"/>
                </a:solidFill>
              </a:rPr>
              <a:t>products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b="1" dirty="0">
                <a:solidFill>
                  <a:srgbClr val="FFFFFF"/>
                </a:solidFill>
              </a:rPr>
              <a:t>Two-direction arrow</a:t>
            </a:r>
            <a:r>
              <a:rPr lang="en-US" dirty="0">
                <a:solidFill>
                  <a:srgbClr val="FFFFFF"/>
                </a:solidFill>
              </a:rPr>
              <a:t>: Some chemical reactions can happen either direction.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C74AA7-0D9F-4947-A593-C93154A5A7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5" descr="A picture containing ball, mouse, drawing&#10;&#10;Description automatically generated">
            <a:extLst>
              <a:ext uri="{FF2B5EF4-FFF2-40B4-BE49-F238E27FC236}">
                <a16:creationId xmlns:a16="http://schemas.microsoft.com/office/drawing/2014/main" id="{90237832-6BEC-4362-B59C-B015BD97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010" y="2710638"/>
            <a:ext cx="6454498" cy="2888388"/>
          </a:xfrm>
          <a:custGeom>
            <a:avLst/>
            <a:gdLst/>
            <a:ahLst/>
            <a:cxnLst/>
            <a:rect l="l" t="t" r="r" b="b"/>
            <a:pathLst>
              <a:path w="10728325" h="3501162">
                <a:moveTo>
                  <a:pt x="0" y="0"/>
                </a:moveTo>
                <a:lnTo>
                  <a:pt x="10728325" y="0"/>
                </a:lnTo>
                <a:lnTo>
                  <a:pt x="10728325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92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bVTI">
  <a:themeElements>
    <a:clrScheme name="AnalogousFromDarkSeed_2SEEDS">
      <a:dk1>
        <a:srgbClr val="000000"/>
      </a:dk1>
      <a:lt1>
        <a:srgbClr val="FFFFFF"/>
      </a:lt1>
      <a:dk2>
        <a:srgbClr val="3E3423"/>
      </a:dk2>
      <a:lt2>
        <a:srgbClr val="E2E4E8"/>
      </a:lt2>
      <a:accent1>
        <a:srgbClr val="B1863B"/>
      </a:accent1>
      <a:accent2>
        <a:srgbClr val="C3674D"/>
      </a:accent2>
      <a:accent3>
        <a:srgbClr val="A1A641"/>
      </a:accent3>
      <a:accent4>
        <a:srgbClr val="4CB13B"/>
      </a:accent4>
      <a:accent5>
        <a:srgbClr val="47B665"/>
      </a:accent5>
      <a:accent6>
        <a:srgbClr val="3BB18C"/>
      </a:accent6>
      <a:hlink>
        <a:srgbClr val="30923E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342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Sagona Book</vt:lpstr>
      <vt:lpstr>The Hand Extrablack</vt:lpstr>
      <vt:lpstr>BlobVTI</vt:lpstr>
      <vt:lpstr>2.2 Energy</vt:lpstr>
      <vt:lpstr>All living things use energy. The amount of energy in the universe remains the same over time, but energy can change from one form to another.</vt:lpstr>
      <vt:lpstr>Student Objectives</vt:lpstr>
      <vt:lpstr>Energy and Matter</vt:lpstr>
      <vt:lpstr>PowerPoint Presentation</vt:lpstr>
      <vt:lpstr>States of Matter</vt:lpstr>
      <vt:lpstr>Energy and Chemical Reactions</vt:lpstr>
      <vt:lpstr>PowerPoint Presentation</vt:lpstr>
      <vt:lpstr>Chemical Reaction</vt:lpstr>
      <vt:lpstr>Metabolism</vt:lpstr>
      <vt:lpstr>Activation Energy</vt:lpstr>
      <vt:lpstr>Oxidation-Reduction Reactions</vt:lpstr>
      <vt:lpstr>Review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388</cp:revision>
  <dcterms:created xsi:type="dcterms:W3CDTF">2020-09-14T05:15:57Z</dcterms:created>
  <dcterms:modified xsi:type="dcterms:W3CDTF">2020-09-18T05:39:55Z</dcterms:modified>
</cp:coreProperties>
</file>