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CAB581-D9AF-485B-BB7E-3823BF4867CB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9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87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8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92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8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5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8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5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3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0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espsyst.weebly.com/tissues.html" TargetMode="External"/><Relationship Id="rId3" Type="http://schemas.openxmlformats.org/officeDocument/2006/relationships/hyperlink" Target="https://healthengine.com.au/info/respiratory-system" TargetMode="External"/><Relationship Id="rId7" Type="http://schemas.openxmlformats.org/officeDocument/2006/relationships/hyperlink" Target="https://www.lung.ca/lung-health/lung-info/respiratory-system#:~:text=The%20NASAL%20CAVITY%20(nose)%20is,passages%20may%20be%20temporarily%20blocked." TargetMode="External"/><Relationship Id="rId2" Type="http://schemas.openxmlformats.org/officeDocument/2006/relationships/hyperlink" Target="https://www.innerbody.com/anatomy/respiratory#continu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ultryhub.org/physiology/body-systems/respiratory-system-thermoregulation/#:~:text=The%20respiratory%20system%20is%20one,(thermoregulation)%20and%20vocal%20communication." TargetMode="External"/><Relationship Id="rId5" Type="http://schemas.openxmlformats.org/officeDocument/2006/relationships/hyperlink" Target="https://www.webmd.com/lung/how-we-breathe" TargetMode="External"/><Relationship Id="rId10" Type="http://schemas.openxmlformats.org/officeDocument/2006/relationships/hyperlink" Target="https://biologydictionary.net/respiratory-system-fun-facts/" TargetMode="External"/><Relationship Id="rId4" Type="http://schemas.openxmlformats.org/officeDocument/2006/relationships/hyperlink" Target="https://my.clevelandclinic.org/health/articles/21205-respiratory-system" TargetMode="External"/><Relationship Id="rId9" Type="http://schemas.openxmlformats.org/officeDocument/2006/relationships/hyperlink" Target="https://pulmonaryhypertensionnews.com/2017/12/20/8-fun-facts-lu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piratory System: How We Breat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15251"/>
          <a:stretch/>
        </p:blipFill>
        <p:spPr bwMode="auto">
          <a:xfrm>
            <a:off x="741871" y="1770355"/>
            <a:ext cx="3786997" cy="42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739" y="1770355"/>
            <a:ext cx="7766936" cy="1646302"/>
          </a:xfrm>
        </p:spPr>
        <p:txBody>
          <a:bodyPr/>
          <a:lstStyle/>
          <a:p>
            <a:r>
              <a:rPr lang="en-US" dirty="0" smtClean="0"/>
              <a:t>Respiratory System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099" y="3550940"/>
            <a:ext cx="5907671" cy="1633972"/>
          </a:xfrm>
        </p:spPr>
        <p:txBody>
          <a:bodyPr>
            <a:normAutofit/>
          </a:bodyPr>
          <a:lstStyle/>
          <a:p>
            <a:r>
              <a:rPr lang="en-US" dirty="0" err="1" smtClean="0"/>
              <a:t>Pichanon</a:t>
            </a:r>
            <a:r>
              <a:rPr lang="en-US" dirty="0" smtClean="0"/>
              <a:t> No.6</a:t>
            </a:r>
          </a:p>
          <a:p>
            <a:r>
              <a:rPr lang="en-US" dirty="0" err="1" smtClean="0"/>
              <a:t>Supasit</a:t>
            </a:r>
            <a:r>
              <a:rPr lang="en-US" dirty="0" smtClean="0"/>
              <a:t> No.17</a:t>
            </a:r>
          </a:p>
          <a:p>
            <a:r>
              <a:rPr lang="en-US" dirty="0" err="1" smtClean="0"/>
              <a:t>Nathakrit</a:t>
            </a:r>
            <a:r>
              <a:rPr lang="en-US" dirty="0" smtClean="0"/>
              <a:t> No.28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428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61573"/>
            <a:ext cx="3854528" cy="38755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Respiratory System</a:t>
            </a:r>
            <a:endParaRPr lang="th-TH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526" y="3962552"/>
            <a:ext cx="3748154" cy="28954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1705" y="1286982"/>
            <a:ext cx="5714840" cy="46697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The network of organs that help you breath.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3 main part: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Airway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Lungs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Muscle of respiration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These parts work together to move oxygen throughout body and clean out waste gas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Cavities: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Nasal (Nose)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Oral (Mouth)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Thoracic</a:t>
            </a:r>
          </a:p>
        </p:txBody>
      </p:sp>
      <p:pic>
        <p:nvPicPr>
          <p:cNvPr id="2050" name="Picture 2" descr="Unlabelled Respiratory System Clip Art at Clker.com - vector clip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1" y="1247125"/>
            <a:ext cx="2720249" cy="38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1880558" y="2277374"/>
            <a:ext cx="1988412" cy="33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25615" y="2643588"/>
            <a:ext cx="1643356" cy="54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80558" y="3037811"/>
            <a:ext cx="1988413" cy="80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04" y="207034"/>
            <a:ext cx="3854528" cy="473818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Functions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332" y="845389"/>
            <a:ext cx="4031530" cy="541738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Other than breathing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Talk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Smell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Moisturize body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Remove waste gas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Delivers oxygen to cell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Protect air way from  harmful substances</a:t>
            </a:r>
          </a:p>
          <a:p>
            <a:pPr marL="742813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Regulate body temperature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29483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076"/>
            <a:ext cx="3854528" cy="499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Tissues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042" y="524046"/>
            <a:ext cx="4513541" cy="5526437"/>
          </a:xfrm>
        </p:spPr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764772"/>
            <a:ext cx="3989557" cy="58516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Epithelial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Simple Squamous Epithelial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Within alveoli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Stratified Squamous Epithelial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Surface of mouth, tongue, throat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Defensive layer</a:t>
            </a:r>
          </a:p>
          <a:p>
            <a:pPr marL="742813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Pseudostratified Columnar Epithelial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Lining of Nasal cavity, trachea, bronchi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Trap pathogens</a:t>
            </a:r>
          </a:p>
          <a:p>
            <a:pPr marL="1199876" lvl="2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3074" name="Picture 2" descr="Simple Squamous Epithelium - Definition and Examples | Biolog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1" y="22548"/>
            <a:ext cx="3004793" cy="18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atified squamous epithelium - Servier Medical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47" y="1827079"/>
            <a:ext cx="2976416" cy="21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seudostratified Columnar Epithelium - Definition &amp; Fun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42" y="4009133"/>
            <a:ext cx="2459742" cy="26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3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8574"/>
            <a:ext cx="3854528" cy="413432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Organs</a:t>
            </a:r>
            <a:endParaRPr lang="th-TH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043797"/>
            <a:ext cx="3854528" cy="5167222"/>
          </a:xfrm>
        </p:spPr>
        <p:txBody>
          <a:bodyPr/>
          <a:lstStyle/>
          <a:p>
            <a:r>
              <a:rPr lang="en-US" sz="1600" dirty="0" smtClean="0"/>
              <a:t>Airway: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Nose</a:t>
            </a:r>
            <a:endParaRPr lang="en-US" dirty="0"/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Mouth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Throat (pharynx)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Voice box (larynx)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Windpipe (trachea)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/>
              <a:t>Bronchi</a:t>
            </a:r>
            <a:endParaRPr lang="th-TH" dirty="0"/>
          </a:p>
          <a:p>
            <a:r>
              <a:rPr lang="en-US" sz="1600" dirty="0" smtClean="0"/>
              <a:t>Lungs: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Alveoli</a:t>
            </a:r>
          </a:p>
          <a:p>
            <a:r>
              <a:rPr lang="en-US" sz="1600" dirty="0" smtClean="0"/>
              <a:t>Muscle of Respiration:</a:t>
            </a:r>
            <a:endParaRPr lang="en-US" sz="1600" dirty="0"/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Diaphragm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216" y="862006"/>
            <a:ext cx="5370970" cy="45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268"/>
            <a:ext cx="3854528" cy="43931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does it operate ?</a:t>
            </a:r>
            <a:endParaRPr lang="th-TH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51" y="3579931"/>
            <a:ext cx="3171825" cy="2381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914399"/>
            <a:ext cx="3854528" cy="55036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Inhale the air through nose and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 travels down through throat into wind pipe, then it divide into a passage called bronchial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Alveoli transfer oxygen into surrounding capillaries and transport waste gas into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air travel back through the same method exiting nose and mouth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Inhaling and Exhaling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Inhaling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Diaphragm contract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Exhaling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Diaphragm relaxes</a:t>
            </a:r>
          </a:p>
        </p:txBody>
      </p:sp>
      <p:pic>
        <p:nvPicPr>
          <p:cNvPr id="4098" name="Picture 2" descr="This shows how you breathe in air and how it comes back out some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09" y="410672"/>
            <a:ext cx="2240740" cy="34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9653"/>
            <a:ext cx="8596668" cy="546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 Facts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10883"/>
            <a:ext cx="8596668" cy="5719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Right lung are larger than left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Lung is the only organ that float on water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air we breath in usually has 21% oxygen, we only use 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Female and child have a higher breathing rate than male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It is estimated that adult’s lung contain 300 to 500 million alveoli</a:t>
            </a:r>
            <a:endParaRPr lang="th-TH" dirty="0"/>
          </a:p>
        </p:txBody>
      </p:sp>
      <p:pic>
        <p:nvPicPr>
          <p:cNvPr id="5122" name="Picture 2" descr="Breathe It In' Sticker by LPBillustration in 2020 | Lungs art, Ar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7231" r="9439" b="17750"/>
          <a:stretch/>
        </p:blipFill>
        <p:spPr bwMode="auto">
          <a:xfrm>
            <a:off x="5975760" y="3670539"/>
            <a:ext cx="2615017" cy="30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6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2785"/>
            <a:ext cx="8596668" cy="546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79894"/>
            <a:ext cx="8596668" cy="56503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www.innerbody.com/anatomy/respiratory#continued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healthengine.com.au/info/respiratory-system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my.clevelandclinic.org/health/articles/21205-respiratory-system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www.webmd.com/lung/how-we-breathe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http://www.poultryhub.org/physiology/body-systems/respiratory-system-thermoregulation/#:~:text=The%20respiratory%20system%20is%20one,(thermoregulation)%20and%20vocal%20communication</a:t>
            </a:r>
            <a:r>
              <a:rPr lang="en-US" dirty="0" smtClean="0">
                <a:hlinkClick r:id="rId6"/>
              </a:rPr>
              <a:t>.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https://www.lung.ca/lung-health/lung-info/respiratory-system#:~:text=The%20NASAL%20CAVITY%20(nose)%20is,passages%20may%20be%20temporarily%20blocked</a:t>
            </a:r>
            <a:r>
              <a:rPr lang="en-US" dirty="0" smtClean="0">
                <a:hlinkClick r:id="rId7"/>
              </a:rPr>
              <a:t>.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respsyst.weebly.com/tissues.html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https://pulmonaryhypertensionnews.com/2017/12/20/8-fun-facts-lungs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https://biologydictionary.net/respiratory-system-fun-facts/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49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296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Cordia New</vt:lpstr>
      <vt:lpstr>IrisUPC</vt:lpstr>
      <vt:lpstr>Trebuchet MS</vt:lpstr>
      <vt:lpstr>Wingdings</vt:lpstr>
      <vt:lpstr>Wingdings 3</vt:lpstr>
      <vt:lpstr>Facet</vt:lpstr>
      <vt:lpstr>Respiratory System</vt:lpstr>
      <vt:lpstr>Respiratory System</vt:lpstr>
      <vt:lpstr>Functions</vt:lpstr>
      <vt:lpstr>Tissues</vt:lpstr>
      <vt:lpstr>Organs</vt:lpstr>
      <vt:lpstr>How does it operate ?</vt:lpstr>
      <vt:lpstr>Fun Facts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windows10</dc:creator>
  <cp:lastModifiedBy>windows10</cp:lastModifiedBy>
  <cp:revision>16</cp:revision>
  <dcterms:created xsi:type="dcterms:W3CDTF">2020-08-15T05:31:49Z</dcterms:created>
  <dcterms:modified xsi:type="dcterms:W3CDTF">2020-08-15T07:51:57Z</dcterms:modified>
</cp:coreProperties>
</file>