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1" r:id="rId3"/>
    <p:sldId id="267" r:id="rId4"/>
    <p:sldId id="273" r:id="rId5"/>
    <p:sldId id="268" r:id="rId6"/>
    <p:sldId id="269" r:id="rId7"/>
    <p:sldId id="274" r:id="rId8"/>
    <p:sldId id="276" r:id="rId9"/>
    <p:sldId id="275" r:id="rId10"/>
    <p:sldId id="277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Elp0M3NZ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B0CB8C-A0EE-4063-9B0D-5C15FD20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466724"/>
            <a:ext cx="6502608" cy="2625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835FF-5595-453E-A8A4-E41D1A884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95117"/>
            <a:ext cx="5257800" cy="7231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886" y="3975640"/>
            <a:ext cx="7766936" cy="164630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The Science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5886" y="5621942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i="1" dirty="0">
                <a:solidFill>
                  <a:schemeClr val="tx1"/>
                </a:solidFill>
              </a:rPr>
              <a:t>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E55AB7-E9B4-4C6D-AC46-C0C14EDB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10" y="287327"/>
            <a:ext cx="8169990" cy="6734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2EE1F-BA00-41B1-9FA7-3D4FA7D1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7BB057-3BDE-49AE-91BA-2618141A6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308136"/>
            <a:ext cx="3007519" cy="334639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249C6E-3495-4200-AAEC-B587F0924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3786239"/>
            <a:ext cx="4121944" cy="2908260"/>
          </a:xfrm>
        </p:spPr>
      </p:pic>
    </p:spTree>
    <p:extLst>
      <p:ext uri="{BB962C8B-B14F-4D97-AF65-F5344CB8AC3E}">
        <p14:creationId xmlns:p14="http://schemas.microsoft.com/office/powerpoint/2010/main" val="2624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A3CEBE-990E-49E5-BD7C-96A24E45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Measurement</a:t>
            </a:r>
            <a:endParaRPr lang="en-15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93C3B-22A7-449F-ABAD-D5A3316A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213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6951-16EF-476B-B02C-923AC77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E9A12-DB36-4490-9D57-D9BE7C3B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6993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9205E5-E18B-4488-80F7-66745764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Microscopes as Tools</a:t>
            </a:r>
            <a:endParaRPr lang="en-15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D551A9-B462-4801-B752-867A31F7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are objects to improve the performance of a task.</a:t>
            </a:r>
          </a:p>
          <a:p>
            <a:r>
              <a:rPr lang="en-US" b="1" dirty="0"/>
              <a:t>Microscopes</a:t>
            </a:r>
            <a:r>
              <a:rPr lang="en-US" dirty="0"/>
              <a:t> are tools that extend human vision by making enlarged images of objects. They are used to study organisms, cells, cell parts, and molecules.</a:t>
            </a:r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45984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3A7A-7EAA-46EC-B575-2E76989D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Microscope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54AE-6750-45AB-8DEF-3393C11A20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compound microscope </a:t>
            </a:r>
            <a:r>
              <a:rPr lang="en-US" dirty="0"/>
              <a:t>shines light through a specimen and has two lenses to magnify an image.</a:t>
            </a:r>
          </a:p>
          <a:p>
            <a:r>
              <a:rPr lang="en-US" dirty="0"/>
              <a:t>The specimen must be thin enough for light to pass through it.</a:t>
            </a:r>
          </a:p>
          <a:p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305581-5B4D-49BA-AB4F-1054D4302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700882"/>
            <a:ext cx="5341144" cy="5341144"/>
          </a:xfrm>
        </p:spPr>
      </p:pic>
    </p:spTree>
    <p:extLst>
      <p:ext uri="{BB962C8B-B14F-4D97-AF65-F5344CB8AC3E}">
        <p14:creationId xmlns:p14="http://schemas.microsoft.com/office/powerpoint/2010/main" val="285064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B91F-1274-405A-BBBE-444D418F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Microscope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47B5-9C0E-4A4F-8400-FE2370849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Eyepiece</a:t>
            </a:r>
            <a:r>
              <a:rPr lang="en-US" dirty="0"/>
              <a:t> (ocular lens) magnifies the image usually 10 times.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Objective lens </a:t>
            </a:r>
            <a:r>
              <a:rPr lang="en-US" dirty="0"/>
              <a:t>is located right above the specimen. Light passes through the specimen and then through the objective lens.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Stage</a:t>
            </a:r>
            <a:r>
              <a:rPr lang="en-US" dirty="0"/>
              <a:t> is a platform that supports a slide holding the specimen.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Light Source </a:t>
            </a:r>
            <a:r>
              <a:rPr lang="en-US" dirty="0"/>
              <a:t>is a light bulb that provides light for viewing the image.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D93F31-B50B-478A-AE6E-3227676AF4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528756"/>
            <a:ext cx="5057775" cy="5731190"/>
          </a:xfrm>
        </p:spPr>
      </p:pic>
    </p:spTree>
    <p:extLst>
      <p:ext uri="{BB962C8B-B14F-4D97-AF65-F5344CB8AC3E}">
        <p14:creationId xmlns:p14="http://schemas.microsoft.com/office/powerpoint/2010/main" val="262990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41B3-5953-4EDC-9F36-9921CFFB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Magnification and Resolution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A33F-DCCD-409F-B6B8-96D4E41344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Magnification</a:t>
            </a:r>
            <a:r>
              <a:rPr lang="en-US" dirty="0"/>
              <a:t> is the increase of an object’s apparent size.</a:t>
            </a:r>
          </a:p>
          <a:p>
            <a:pPr lvl="1"/>
            <a:r>
              <a:rPr lang="en-US" dirty="0"/>
              <a:t>Ocular lens (10X)</a:t>
            </a:r>
          </a:p>
          <a:p>
            <a:pPr lvl="1"/>
            <a:r>
              <a:rPr lang="en-US" dirty="0"/>
              <a:t>Objective lens (up to 100X)</a:t>
            </a:r>
          </a:p>
          <a:p>
            <a:r>
              <a:rPr lang="en-US" b="1" dirty="0"/>
              <a:t>Resolution</a:t>
            </a:r>
            <a:r>
              <a:rPr lang="en-US" dirty="0"/>
              <a:t> is the power to show details clearly in an image.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41E0D3-7161-4E23-9B9F-1D8FFE59C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612167"/>
            <a:ext cx="6078086" cy="4512408"/>
          </a:xfrm>
        </p:spPr>
      </p:pic>
    </p:spTree>
    <p:extLst>
      <p:ext uri="{BB962C8B-B14F-4D97-AF65-F5344CB8AC3E}">
        <p14:creationId xmlns:p14="http://schemas.microsoft.com/office/powerpoint/2010/main" val="243398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E536-6284-4D1C-928D-BBE491C6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Microscope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E9F4-D4E1-499E-8E97-0D6335FE02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an </a:t>
            </a:r>
            <a:r>
              <a:rPr lang="en-US" b="1" dirty="0"/>
              <a:t>Electron Microscope</a:t>
            </a:r>
            <a:r>
              <a:rPr lang="en-US" dirty="0"/>
              <a:t>, a beam of electrons produces an enlarged image of the specimen.</a:t>
            </a:r>
          </a:p>
          <a:p>
            <a:r>
              <a:rPr lang="en-US" dirty="0"/>
              <a:t>Images are in black and white, but computers can artificially color the images.</a:t>
            </a:r>
          </a:p>
          <a:p>
            <a:r>
              <a:rPr lang="en-US" dirty="0"/>
              <a:t>Specimen is places in vacuum chamber, so living specimens cannot be viewed in Electron microscope.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CC846D-B0DF-4B80-80BC-C46D25F708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25" y="523398"/>
            <a:ext cx="4795288" cy="6106002"/>
          </a:xfrm>
        </p:spPr>
      </p:pic>
    </p:spTree>
    <p:extLst>
      <p:ext uri="{BB962C8B-B14F-4D97-AF65-F5344CB8AC3E}">
        <p14:creationId xmlns:p14="http://schemas.microsoft.com/office/powerpoint/2010/main" val="94657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549F-4321-414D-8BBA-4920519B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SEM: Scanning Electron Microscope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5AFA-BF0D-4FB9-862A-4C58BE9C0E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SEM</a:t>
            </a:r>
            <a:r>
              <a:rPr lang="en-US" dirty="0"/>
              <a:t> passes a beam of electrons over the specimen’s surface.</a:t>
            </a:r>
          </a:p>
          <a:p>
            <a:r>
              <a:rPr lang="en-US" dirty="0"/>
              <a:t>SEMs provide a three-dimensional image of the specimens surface.</a:t>
            </a:r>
          </a:p>
          <a:p>
            <a:r>
              <a:rPr lang="en-US" dirty="0"/>
              <a:t>The specimen is sprayed with a fine metal coating and a beam of electrons is aimed at it.</a:t>
            </a:r>
          </a:p>
          <a:p>
            <a:r>
              <a:rPr lang="en-US" dirty="0"/>
              <a:t>SEMs can magnify up to 100,000 times.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26B19-4183-49EB-829C-853DF14A7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543050"/>
            <a:ext cx="4705350" cy="4705350"/>
          </a:xfrm>
        </p:spPr>
      </p:pic>
    </p:spTree>
    <p:extLst>
      <p:ext uri="{BB962C8B-B14F-4D97-AF65-F5344CB8AC3E}">
        <p14:creationId xmlns:p14="http://schemas.microsoft.com/office/powerpoint/2010/main" val="289180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F915-5861-4429-AC62-15C32D0B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CA2D5-A69E-40AE-B872-AEE7D2E5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-155610"/>
            <a:ext cx="6138457" cy="571820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4ADC1D-6ADF-4F23-96D4-CFE0D7359E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101306"/>
            <a:ext cx="4183062" cy="235297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E7DE34-5D4D-4207-BFBC-F6DB2BCC9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97" y="1384509"/>
            <a:ext cx="4845853" cy="5069769"/>
          </a:xfrm>
        </p:spPr>
      </p:pic>
    </p:spTree>
    <p:extLst>
      <p:ext uri="{BB962C8B-B14F-4D97-AF65-F5344CB8AC3E}">
        <p14:creationId xmlns:p14="http://schemas.microsoft.com/office/powerpoint/2010/main" val="253037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A374-699E-492F-A783-538B8E08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TEM: Transmission Electron Microscope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A54D-0F7D-4A7F-AE38-48C53B66B2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TEM</a:t>
            </a:r>
            <a:r>
              <a:rPr lang="en-US" dirty="0"/>
              <a:t> transmits a beam of electrons through a very thin slices specimen. </a:t>
            </a:r>
          </a:p>
          <a:p>
            <a:r>
              <a:rPr lang="en-US" dirty="0"/>
              <a:t>Magnetic lenses enlarge the image and focus it on a screen.</a:t>
            </a:r>
          </a:p>
          <a:p>
            <a:r>
              <a:rPr lang="en-US" dirty="0"/>
              <a:t>The TEM is great to view an internal structure.</a:t>
            </a:r>
          </a:p>
          <a:p>
            <a:r>
              <a:rPr lang="en-US" dirty="0"/>
              <a:t>TEM can magnify objects up to 200,000 times.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B8C55C0-5217-4DEE-B14A-8ED489182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26" y="1437300"/>
            <a:ext cx="3942918" cy="5020650"/>
          </a:xfrm>
        </p:spPr>
      </p:pic>
    </p:spTree>
    <p:extLst>
      <p:ext uri="{BB962C8B-B14F-4D97-AF65-F5344CB8AC3E}">
        <p14:creationId xmlns:p14="http://schemas.microsoft.com/office/powerpoint/2010/main" val="7263867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Words>344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The Science of Life</vt:lpstr>
      <vt:lpstr>Microscopes as Tools</vt:lpstr>
      <vt:lpstr>Light Microscope</vt:lpstr>
      <vt:lpstr>Parts of Microscope</vt:lpstr>
      <vt:lpstr>Magnification and Resolution</vt:lpstr>
      <vt:lpstr>Electron Microscope</vt:lpstr>
      <vt:lpstr>SEM: Scanning Electron Microscope</vt:lpstr>
      <vt:lpstr>PowerPoint Presentation</vt:lpstr>
      <vt:lpstr>TEM: Transmission Electron Microscope</vt:lpstr>
      <vt:lpstr>PowerPoint Presentation</vt:lpstr>
      <vt:lpstr>Units of Measurement</vt:lpstr>
      <vt:lpstr>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46</cp:revision>
  <dcterms:created xsi:type="dcterms:W3CDTF">2019-05-10T00:55:28Z</dcterms:created>
  <dcterms:modified xsi:type="dcterms:W3CDTF">2019-07-15T02:01:55Z</dcterms:modified>
</cp:coreProperties>
</file>