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10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17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C3F8-9009-48AC-8E80-A837FFA17920}" type="datetimeFigureOut">
              <a:rPr lang="en-US" smtClean="0"/>
              <a:t>17-Jun-19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vimeo.com/103754106" TargetMode="External"/><Relationship Id="rId7" Type="http://schemas.openxmlformats.org/officeDocument/2006/relationships/image" Target="../media/image6.jpg"/><Relationship Id="rId2" Type="http://schemas.openxmlformats.org/officeDocument/2006/relationships/hyperlink" Target="https://www.youtube.com/watch?v=h83VCP60YX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hyperlink" Target="https://www.youtube.com/watch?v=6ejcOZDnyrk" TargetMode="External"/><Relationship Id="rId4" Type="http://schemas.openxmlformats.org/officeDocument/2006/relationships/hyperlink" Target="https://www.youtube.com/watch?v=O7eQKSf0Lm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ks7DMu-p0J8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GhHOjC4oxh8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3C23C2-61AB-4A46-9A21-FF8598D64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80" y="323849"/>
            <a:ext cx="4667249" cy="4667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5886" y="3975640"/>
            <a:ext cx="7766936" cy="1646302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The Science of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5886" y="5621942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4800" i="1" dirty="0">
                <a:solidFill>
                  <a:schemeClr val="tx1"/>
                </a:solidFill>
              </a:rPr>
              <a:t>Themes in Biology</a:t>
            </a:r>
          </a:p>
        </p:txBody>
      </p:sp>
    </p:spTree>
    <p:extLst>
      <p:ext uri="{BB962C8B-B14F-4D97-AF65-F5344CB8AC3E}">
        <p14:creationId xmlns:p14="http://schemas.microsoft.com/office/powerpoint/2010/main" val="42912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in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Diversity and Unity in life</a:t>
            </a:r>
          </a:p>
          <a:p>
            <a:pPr>
              <a:buFont typeface="+mj-lt"/>
              <a:buAutoNum type="arabicPeriod"/>
            </a:pPr>
            <a:r>
              <a:rPr lang="en-US" dirty="0"/>
              <a:t>Interdependence of organisms</a:t>
            </a:r>
          </a:p>
          <a:p>
            <a:pPr>
              <a:buFont typeface="+mj-lt"/>
              <a:buAutoNum type="arabicPeriod"/>
            </a:pPr>
            <a:r>
              <a:rPr lang="en-US" dirty="0"/>
              <a:t>Evolution of life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5AC04B-E578-42D7-948C-0AA347D070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1270000"/>
            <a:ext cx="2968625" cy="19780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37EA8E-2A41-4255-A5AA-CDF28FE8A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50" y="3908441"/>
            <a:ext cx="3275541" cy="2456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F67221-7C46-4084-B02E-B7CC9D59D0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843" y="3248041"/>
            <a:ext cx="3275541" cy="218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Diversity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are many different species living on Earth.</a:t>
            </a:r>
          </a:p>
          <a:p>
            <a:pPr lvl="1"/>
            <a:r>
              <a:rPr lang="en-US" dirty="0">
                <a:hlinkClick r:id="rId2"/>
              </a:rPr>
              <a:t>Whales</a:t>
            </a:r>
            <a:r>
              <a:rPr lang="en-US" dirty="0"/>
              <a:t> that cross oceans made up of trillions of cells</a:t>
            </a:r>
          </a:p>
          <a:p>
            <a:pPr lvl="1"/>
            <a:r>
              <a:rPr lang="en-US" dirty="0">
                <a:hlinkClick r:id="rId3"/>
              </a:rPr>
              <a:t>Unicellular organisms </a:t>
            </a:r>
            <a:r>
              <a:rPr lang="en-US" dirty="0"/>
              <a:t>that live in thick Antarctic ice</a:t>
            </a:r>
          </a:p>
          <a:p>
            <a:pPr lvl="1"/>
            <a:r>
              <a:rPr lang="en-US" dirty="0">
                <a:hlinkClick r:id="rId4"/>
              </a:rPr>
              <a:t>Plants</a:t>
            </a:r>
            <a:r>
              <a:rPr lang="en-US" dirty="0"/>
              <a:t> that capture and eat insects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8.7 million different species on Earth (1.3 million have been identified)</a:t>
            </a:r>
          </a:p>
          <a:p>
            <a:r>
              <a:rPr lang="en-US" dirty="0"/>
              <a:t>Organisms change as they become suited to their own special environments.</a:t>
            </a:r>
          </a:p>
          <a:p>
            <a:r>
              <a:rPr lang="en-US" dirty="0">
                <a:hlinkClick r:id="rId5"/>
              </a:rPr>
              <a:t>How many species are there?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E4117B-2D3A-4735-A977-FC34A180CE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1236029"/>
            <a:ext cx="3302000" cy="184912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7E40E-7C22-44EF-BAFA-675776EFF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00" y="3429000"/>
            <a:ext cx="2778732" cy="1849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D4C6FC-6A34-4307-9A5A-E8CE666D3D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51" y="3429000"/>
            <a:ext cx="2973495" cy="22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Unity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Unity in life: features that all living things have in common.</a:t>
            </a:r>
          </a:p>
          <a:p>
            <a:pPr lvl="1"/>
            <a:r>
              <a:rPr lang="en-US" dirty="0"/>
              <a:t>Genetic code</a:t>
            </a:r>
          </a:p>
          <a:p>
            <a:pPr lvl="1"/>
            <a:r>
              <a:rPr lang="en-US" dirty="0"/>
              <a:t>Presence of organelles</a:t>
            </a:r>
          </a:p>
          <a:p>
            <a:r>
              <a:rPr lang="en-US" dirty="0"/>
              <a:t>Tree of life is a model of the relationships by ancestry among organisms.</a:t>
            </a:r>
          </a:p>
          <a:p>
            <a:r>
              <a:rPr lang="en-US" dirty="0"/>
              <a:t>Scientists believe all life comes from one single common ancestor. </a:t>
            </a:r>
          </a:p>
          <a:p>
            <a:r>
              <a:rPr lang="en-US" dirty="0">
                <a:hlinkClick r:id="rId2"/>
              </a:rPr>
              <a:t>What Percent banana are you?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8C6416-0CD9-4CEE-89CF-4E6CF48080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13" y="2272506"/>
            <a:ext cx="4926711" cy="4334350"/>
          </a:xfrm>
        </p:spPr>
      </p:pic>
    </p:spTree>
    <p:extLst>
      <p:ext uri="{BB962C8B-B14F-4D97-AF65-F5344CB8AC3E}">
        <p14:creationId xmlns:p14="http://schemas.microsoft.com/office/powerpoint/2010/main" val="10930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D84D-2616-43A5-90EE-FC264889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of Life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A8CE6-E31D-484E-B0EA-51EB7319EB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Organisms are categorized in 3 main branches: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Bacteria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Archaea</a:t>
            </a:r>
          </a:p>
          <a:p>
            <a:pPr lvl="1">
              <a:buFont typeface="+mj-lt"/>
              <a:buAutoNum type="arabicPeriod"/>
            </a:pPr>
            <a:r>
              <a:rPr lang="en-US" b="1" dirty="0"/>
              <a:t>Eukarya</a:t>
            </a:r>
          </a:p>
          <a:p>
            <a:r>
              <a:rPr lang="en-US" dirty="0"/>
              <a:t>Organisms are also categorized in 6 major categories called kingdoms:</a:t>
            </a:r>
          </a:p>
          <a:p>
            <a:pPr lvl="1"/>
            <a:r>
              <a:rPr lang="en-US" b="1" dirty="0"/>
              <a:t>Bacteria</a:t>
            </a:r>
            <a:r>
              <a:rPr lang="en-US" dirty="0"/>
              <a:t>: Bacteria</a:t>
            </a:r>
          </a:p>
          <a:p>
            <a:pPr lvl="1"/>
            <a:r>
              <a:rPr lang="en-US" b="1" dirty="0"/>
              <a:t>Archaea</a:t>
            </a:r>
            <a:r>
              <a:rPr lang="en-US" dirty="0"/>
              <a:t>: Archaea</a:t>
            </a:r>
          </a:p>
          <a:p>
            <a:pPr lvl="1"/>
            <a:r>
              <a:rPr lang="en-US" b="1" dirty="0"/>
              <a:t>Eukarya</a:t>
            </a:r>
            <a:r>
              <a:rPr lang="en-US" dirty="0"/>
              <a:t>: Animalia, Plantae, Fungi, Protista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431AB9-2EB9-47F1-9AFA-840E71384E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084" y="446398"/>
            <a:ext cx="4184035" cy="6271434"/>
          </a:xfrm>
        </p:spPr>
      </p:pic>
    </p:spTree>
    <p:extLst>
      <p:ext uri="{BB962C8B-B14F-4D97-AF65-F5344CB8AC3E}">
        <p14:creationId xmlns:p14="http://schemas.microsoft.com/office/powerpoint/2010/main" val="341642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0FF7-7770-430D-9428-1050E5B81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Interdependence of Organisms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A3207-DED6-401A-B201-75810B069A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Ecology</a:t>
            </a:r>
            <a:r>
              <a:rPr lang="en-US" dirty="0"/>
              <a:t> is a branch of biology that studies organisms interacting with each other and </a:t>
            </a:r>
            <a:r>
              <a:rPr lang="en-US"/>
              <a:t>the </a:t>
            </a:r>
            <a:r>
              <a:rPr lang="en-US" smtClean="0"/>
              <a:t>environment</a:t>
            </a:r>
            <a:r>
              <a:rPr lang="en-US" dirty="0"/>
              <a:t>.</a:t>
            </a:r>
          </a:p>
          <a:p>
            <a:r>
              <a:rPr lang="en-US" b="1" dirty="0"/>
              <a:t>Ecosystems</a:t>
            </a:r>
            <a:r>
              <a:rPr lang="en-US" dirty="0"/>
              <a:t> are communities of living species and their physical environments.</a:t>
            </a:r>
          </a:p>
          <a:p>
            <a:r>
              <a:rPr lang="en-US" dirty="0"/>
              <a:t>Organisms depend on each other and their environment (living and non-living factors).</a:t>
            </a:r>
          </a:p>
          <a:p>
            <a:r>
              <a:rPr lang="en-US" dirty="0"/>
              <a:t>Scientists now recognize the impact of humans on the world’s environment.</a:t>
            </a: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188B93-3B34-463C-BD88-2CD363133C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160589"/>
            <a:ext cx="5824224" cy="3880772"/>
          </a:xfrm>
        </p:spPr>
      </p:pic>
    </p:spTree>
    <p:extLst>
      <p:ext uri="{BB962C8B-B14F-4D97-AF65-F5344CB8AC3E}">
        <p14:creationId xmlns:p14="http://schemas.microsoft.com/office/powerpoint/2010/main" val="399627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F089-B2E4-46FF-BD55-7CC4F44A9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Evolution of Life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B60DF-6829-49F7-BCB5-AD46026B01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Evolution</a:t>
            </a:r>
            <a:r>
              <a:rPr lang="en-US" dirty="0"/>
              <a:t> is the process in which inherited characteristics within populations change over generations, such that genetically distinct populations and new species can develop.</a:t>
            </a:r>
          </a:p>
          <a:p>
            <a:r>
              <a:rPr lang="en-US" b="1" dirty="0"/>
              <a:t>Natural selection </a:t>
            </a:r>
            <a:r>
              <a:rPr lang="en-US" dirty="0"/>
              <a:t>is a theory that organisms with favorable traits are more likely to survive and reproduce, and pass on these traits.</a:t>
            </a:r>
          </a:p>
          <a:p>
            <a:r>
              <a:rPr lang="en-US" b="1" dirty="0"/>
              <a:t>Adaptations</a:t>
            </a:r>
            <a:r>
              <a:rPr lang="en-US" dirty="0"/>
              <a:t> are traits that improve an organism's ability to survive and reproduce.</a:t>
            </a:r>
          </a:p>
          <a:p>
            <a:r>
              <a:rPr lang="en-US" dirty="0">
                <a:hlinkClick r:id="rId2"/>
              </a:rPr>
              <a:t>What is Evolution?</a:t>
            </a: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085C8C-1446-455C-B436-8C31F1452B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930401"/>
            <a:ext cx="5475559" cy="4110960"/>
          </a:xfrm>
        </p:spPr>
      </p:pic>
    </p:spTree>
    <p:extLst>
      <p:ext uri="{BB962C8B-B14F-4D97-AF65-F5344CB8AC3E}">
        <p14:creationId xmlns:p14="http://schemas.microsoft.com/office/powerpoint/2010/main" val="37580493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3085</TotalTime>
  <Words>316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The Science of Life</vt:lpstr>
      <vt:lpstr>Themes in Biology</vt:lpstr>
      <vt:lpstr>1. Diversity of Life</vt:lpstr>
      <vt:lpstr>1. Unity of Life</vt:lpstr>
      <vt:lpstr>Tree of Life</vt:lpstr>
      <vt:lpstr>2. Interdependence of Organisms</vt:lpstr>
      <vt:lpstr>3. Evolution of Life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Rick Reinders</cp:lastModifiedBy>
  <cp:revision>41</cp:revision>
  <dcterms:created xsi:type="dcterms:W3CDTF">2019-05-10T00:55:28Z</dcterms:created>
  <dcterms:modified xsi:type="dcterms:W3CDTF">2019-06-17T03:05:19Z</dcterms:modified>
</cp:coreProperties>
</file>